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56" r:id="rId2"/>
    <p:sldId id="257" r:id="rId3"/>
    <p:sldId id="258" r:id="rId4"/>
    <p:sldId id="259" r:id="rId5"/>
    <p:sldId id="260" r:id="rId6"/>
    <p:sldId id="261" r:id="rId7"/>
    <p:sldId id="262" r:id="rId8"/>
    <p:sldId id="263" r:id="rId9"/>
    <p:sldId id="266" r:id="rId10"/>
    <p:sldId id="268" r:id="rId11"/>
    <p:sldId id="264" r:id="rId12"/>
    <p:sldId id="265" r:id="rId13"/>
    <p:sldId id="267" r:id="rId14"/>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766E4"/>
    <a:srgbClr val="F5CFF0"/>
    <a:srgbClr val="C1CAD1"/>
    <a:srgbClr val="81A1BA"/>
    <a:srgbClr val="F5E7F5"/>
    <a:srgbClr val="F7EB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117678A-667D-40B1-9A93-F22050560B7E}" v="1218" dt="2024-04-30T04:32:31.0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66" d="100"/>
          <a:sy n="66" d="100"/>
        </p:scale>
        <p:origin x="792" y="130"/>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ritika bansal" userId="303a8736a7c65d4c" providerId="LiveId" clId="{8117678A-667D-40B1-9A93-F22050560B7E}"/>
    <pc:docChg chg="undo custSel addSld modSld">
      <pc:chgData name="kritika bansal" userId="303a8736a7c65d4c" providerId="LiveId" clId="{8117678A-667D-40B1-9A93-F22050560B7E}" dt="2024-05-01T05:16:47.754" v="2054" actId="123"/>
      <pc:docMkLst>
        <pc:docMk/>
      </pc:docMkLst>
      <pc:sldChg chg="addSp delSp modSp mod">
        <pc:chgData name="kritika bansal" userId="303a8736a7c65d4c" providerId="LiveId" clId="{8117678A-667D-40B1-9A93-F22050560B7E}" dt="2024-05-01T04:59:28.395" v="1967" actId="123"/>
        <pc:sldMkLst>
          <pc:docMk/>
          <pc:sldMk cId="0" sldId="256"/>
        </pc:sldMkLst>
        <pc:spChg chg="mod">
          <ac:chgData name="kritika bansal" userId="303a8736a7c65d4c" providerId="LiveId" clId="{8117678A-667D-40B1-9A93-F22050560B7E}" dt="2024-05-01T04:36:11.162" v="1960" actId="1036"/>
          <ac:spMkLst>
            <pc:docMk/>
            <pc:sldMk cId="0" sldId="256"/>
            <ac:spMk id="3" creationId="{00000000-0000-0000-0000-000000000000}"/>
          </ac:spMkLst>
        </pc:spChg>
        <pc:spChg chg="mod">
          <ac:chgData name="kritika bansal" userId="303a8736a7c65d4c" providerId="LiveId" clId="{8117678A-667D-40B1-9A93-F22050560B7E}" dt="2024-04-28T11:43:33.491" v="126" actId="1076"/>
          <ac:spMkLst>
            <pc:docMk/>
            <pc:sldMk cId="0" sldId="256"/>
            <ac:spMk id="5" creationId="{00000000-0000-0000-0000-000000000000}"/>
          </ac:spMkLst>
        </pc:spChg>
        <pc:spChg chg="mod">
          <ac:chgData name="kritika bansal" userId="303a8736a7c65d4c" providerId="LiveId" clId="{8117678A-667D-40B1-9A93-F22050560B7E}" dt="2024-05-01T04:59:28.395" v="1967" actId="123"/>
          <ac:spMkLst>
            <pc:docMk/>
            <pc:sldMk cId="0" sldId="256"/>
            <ac:spMk id="6" creationId="{00000000-0000-0000-0000-000000000000}"/>
          </ac:spMkLst>
        </pc:spChg>
        <pc:spChg chg="del">
          <ac:chgData name="kritika bansal" userId="303a8736a7c65d4c" providerId="LiveId" clId="{8117678A-667D-40B1-9A93-F22050560B7E}" dt="2024-04-28T11:40:43.706" v="4" actId="478"/>
          <ac:spMkLst>
            <pc:docMk/>
            <pc:sldMk cId="0" sldId="256"/>
            <ac:spMk id="7" creationId="{00000000-0000-0000-0000-000000000000}"/>
          </ac:spMkLst>
        </pc:spChg>
        <pc:spChg chg="mod">
          <ac:chgData name="kritika bansal" userId="303a8736a7c65d4c" providerId="LiveId" clId="{8117678A-667D-40B1-9A93-F22050560B7E}" dt="2024-04-29T17:35:19.135" v="1893" actId="113"/>
          <ac:spMkLst>
            <pc:docMk/>
            <pc:sldMk cId="0" sldId="256"/>
            <ac:spMk id="9" creationId="{00000000-0000-0000-0000-000000000000}"/>
          </ac:spMkLst>
        </pc:spChg>
        <pc:spChg chg="add mod">
          <ac:chgData name="kritika bansal" userId="303a8736a7c65d4c" providerId="LiveId" clId="{8117678A-667D-40B1-9A93-F22050560B7E}" dt="2024-05-01T04:44:49.629" v="1964" actId="20577"/>
          <ac:spMkLst>
            <pc:docMk/>
            <pc:sldMk cId="0" sldId="256"/>
            <ac:spMk id="10" creationId="{DC65376F-A2AB-3408-D7F2-904598BCD326}"/>
          </ac:spMkLst>
        </pc:spChg>
        <pc:picChg chg="add mod">
          <ac:chgData name="kritika bansal" userId="303a8736a7c65d4c" providerId="LiveId" clId="{8117678A-667D-40B1-9A93-F22050560B7E}" dt="2024-04-29T17:30:07.114" v="1792" actId="1076"/>
          <ac:picMkLst>
            <pc:docMk/>
            <pc:sldMk cId="0" sldId="256"/>
            <ac:picMk id="7" creationId="{266F2A57-87FF-14C5-8931-A432880ECB3A}"/>
          </ac:picMkLst>
        </pc:picChg>
        <pc:picChg chg="del">
          <ac:chgData name="kritika bansal" userId="303a8736a7c65d4c" providerId="LiveId" clId="{8117678A-667D-40B1-9A93-F22050560B7E}" dt="2024-04-28T12:21:46.934" v="440" actId="21"/>
          <ac:picMkLst>
            <pc:docMk/>
            <pc:sldMk cId="0" sldId="256"/>
            <ac:picMk id="10" creationId="{00000000-0000-0000-0000-000000000000}"/>
          </ac:picMkLst>
        </pc:picChg>
      </pc:sldChg>
      <pc:sldChg chg="addSp delSp modSp mod">
        <pc:chgData name="kritika bansal" userId="303a8736a7c65d4c" providerId="LiveId" clId="{8117678A-667D-40B1-9A93-F22050560B7E}" dt="2024-05-01T04:59:35.596" v="1968" actId="123"/>
        <pc:sldMkLst>
          <pc:docMk/>
          <pc:sldMk cId="0" sldId="257"/>
        </pc:sldMkLst>
        <pc:spChg chg="mod">
          <ac:chgData name="kritika bansal" userId="303a8736a7c65d4c" providerId="LiveId" clId="{8117678A-667D-40B1-9A93-F22050560B7E}" dt="2024-04-28T11:50:44.769" v="134" actId="1076"/>
          <ac:spMkLst>
            <pc:docMk/>
            <pc:sldMk cId="0" sldId="257"/>
            <ac:spMk id="5" creationId="{00000000-0000-0000-0000-000000000000}"/>
          </ac:spMkLst>
        </pc:spChg>
        <pc:spChg chg="mod">
          <ac:chgData name="kritika bansal" userId="303a8736a7c65d4c" providerId="LiveId" clId="{8117678A-667D-40B1-9A93-F22050560B7E}" dt="2024-05-01T04:59:35.596" v="1968" actId="123"/>
          <ac:spMkLst>
            <pc:docMk/>
            <pc:sldMk cId="0" sldId="257"/>
            <ac:spMk id="6" creationId="{00000000-0000-0000-0000-000000000000}"/>
          </ac:spMkLst>
        </pc:spChg>
        <pc:picChg chg="del">
          <ac:chgData name="kritika bansal" userId="303a8736a7c65d4c" providerId="LiveId" clId="{8117678A-667D-40B1-9A93-F22050560B7E}" dt="2024-04-28T12:21:42.392" v="439" actId="21"/>
          <ac:picMkLst>
            <pc:docMk/>
            <pc:sldMk cId="0" sldId="257"/>
            <ac:picMk id="7" creationId="{00000000-0000-0000-0000-000000000000}"/>
          </ac:picMkLst>
        </pc:picChg>
        <pc:picChg chg="add mod">
          <ac:chgData name="kritika bansal" userId="303a8736a7c65d4c" providerId="LiveId" clId="{8117678A-667D-40B1-9A93-F22050560B7E}" dt="2024-04-29T17:30:15.474" v="1795" actId="1035"/>
          <ac:picMkLst>
            <pc:docMk/>
            <pc:sldMk cId="0" sldId="257"/>
            <ac:picMk id="7" creationId="{B57CADE6-6300-6C07-01FB-7D4B29A88258}"/>
          </ac:picMkLst>
        </pc:picChg>
      </pc:sldChg>
      <pc:sldChg chg="addSp delSp modSp mod">
        <pc:chgData name="kritika bansal" userId="303a8736a7c65d4c" providerId="LiveId" clId="{8117678A-667D-40B1-9A93-F22050560B7E}" dt="2024-05-01T04:59:42.841" v="1969" actId="123"/>
        <pc:sldMkLst>
          <pc:docMk/>
          <pc:sldMk cId="0" sldId="258"/>
        </pc:sldMkLst>
        <pc:spChg chg="mod">
          <ac:chgData name="kritika bansal" userId="303a8736a7c65d4c" providerId="LiveId" clId="{8117678A-667D-40B1-9A93-F22050560B7E}" dt="2024-04-30T04:27:38.338" v="1915" actId="1076"/>
          <ac:spMkLst>
            <pc:docMk/>
            <pc:sldMk cId="0" sldId="258"/>
            <ac:spMk id="3" creationId="{00000000-0000-0000-0000-000000000000}"/>
          </ac:spMkLst>
        </pc:spChg>
        <pc:spChg chg="mod">
          <ac:chgData name="kritika bansal" userId="303a8736a7c65d4c" providerId="LiveId" clId="{8117678A-667D-40B1-9A93-F22050560B7E}" dt="2024-04-28T11:56:02.563" v="183" actId="1076"/>
          <ac:spMkLst>
            <pc:docMk/>
            <pc:sldMk cId="0" sldId="258"/>
            <ac:spMk id="5" creationId="{00000000-0000-0000-0000-000000000000}"/>
          </ac:spMkLst>
        </pc:spChg>
        <pc:spChg chg="mod">
          <ac:chgData name="kritika bansal" userId="303a8736a7c65d4c" providerId="LiveId" clId="{8117678A-667D-40B1-9A93-F22050560B7E}" dt="2024-05-01T04:59:42.841" v="1969" actId="123"/>
          <ac:spMkLst>
            <pc:docMk/>
            <pc:sldMk cId="0" sldId="258"/>
            <ac:spMk id="6" creationId="{00000000-0000-0000-0000-000000000000}"/>
          </ac:spMkLst>
        </pc:spChg>
        <pc:spChg chg="del mod">
          <ac:chgData name="kritika bansal" userId="303a8736a7c65d4c" providerId="LiveId" clId="{8117678A-667D-40B1-9A93-F22050560B7E}" dt="2024-04-28T11:55:07.665" v="172" actId="21"/>
          <ac:spMkLst>
            <pc:docMk/>
            <pc:sldMk cId="0" sldId="258"/>
            <ac:spMk id="7" creationId="{00000000-0000-0000-0000-000000000000}"/>
          </ac:spMkLst>
        </pc:spChg>
        <pc:spChg chg="mod">
          <ac:chgData name="kritika bansal" userId="303a8736a7c65d4c" providerId="LiveId" clId="{8117678A-667D-40B1-9A93-F22050560B7E}" dt="2024-04-28T11:55:32.652" v="178" actId="20577"/>
          <ac:spMkLst>
            <pc:docMk/>
            <pc:sldMk cId="0" sldId="258"/>
            <ac:spMk id="8" creationId="{00000000-0000-0000-0000-000000000000}"/>
          </ac:spMkLst>
        </pc:spChg>
        <pc:spChg chg="add mod">
          <ac:chgData name="kritika bansal" userId="303a8736a7c65d4c" providerId="LiveId" clId="{8117678A-667D-40B1-9A93-F22050560B7E}" dt="2024-04-28T11:55:19.389" v="175"/>
          <ac:spMkLst>
            <pc:docMk/>
            <pc:sldMk cId="0" sldId="258"/>
            <ac:spMk id="10" creationId="{00000000-0000-0000-0000-000000000000}"/>
          </ac:spMkLst>
        </pc:spChg>
        <pc:picChg chg="add mod">
          <ac:chgData name="kritika bansal" userId="303a8736a7c65d4c" providerId="LiveId" clId="{8117678A-667D-40B1-9A93-F22050560B7E}" dt="2024-04-29T17:30:18.202" v="1796"/>
          <ac:picMkLst>
            <pc:docMk/>
            <pc:sldMk cId="0" sldId="258"/>
            <ac:picMk id="7" creationId="{50DCBC84-6275-6B74-2A20-FAF5122E861E}"/>
          </ac:picMkLst>
        </pc:picChg>
        <pc:picChg chg="del">
          <ac:chgData name="kritika bansal" userId="303a8736a7c65d4c" providerId="LiveId" clId="{8117678A-667D-40B1-9A93-F22050560B7E}" dt="2024-04-28T12:21:37.632" v="438" actId="21"/>
          <ac:picMkLst>
            <pc:docMk/>
            <pc:sldMk cId="0" sldId="258"/>
            <ac:picMk id="9" creationId="{00000000-0000-0000-0000-000000000000}"/>
          </ac:picMkLst>
        </pc:picChg>
      </pc:sldChg>
      <pc:sldChg chg="addSp delSp modSp mod">
        <pc:chgData name="kritika bansal" userId="303a8736a7c65d4c" providerId="LiveId" clId="{8117678A-667D-40B1-9A93-F22050560B7E}" dt="2024-05-01T04:59:16.694" v="1966" actId="123"/>
        <pc:sldMkLst>
          <pc:docMk/>
          <pc:sldMk cId="0" sldId="259"/>
        </pc:sldMkLst>
        <pc:spChg chg="mod">
          <ac:chgData name="kritika bansal" userId="303a8736a7c65d4c" providerId="LiveId" clId="{8117678A-667D-40B1-9A93-F22050560B7E}" dt="2024-04-30T04:28:28.725" v="1924" actId="1076"/>
          <ac:spMkLst>
            <pc:docMk/>
            <pc:sldMk cId="0" sldId="259"/>
            <ac:spMk id="3" creationId="{00000000-0000-0000-0000-000000000000}"/>
          </ac:spMkLst>
        </pc:spChg>
        <pc:spChg chg="mod">
          <ac:chgData name="kritika bansal" userId="303a8736a7c65d4c" providerId="LiveId" clId="{8117678A-667D-40B1-9A93-F22050560B7E}" dt="2024-04-30T04:29:01.322" v="1929" actId="1076"/>
          <ac:spMkLst>
            <pc:docMk/>
            <pc:sldMk cId="0" sldId="259"/>
            <ac:spMk id="4" creationId="{00000000-0000-0000-0000-000000000000}"/>
          </ac:spMkLst>
        </pc:spChg>
        <pc:spChg chg="mod">
          <ac:chgData name="kritika bansal" userId="303a8736a7c65d4c" providerId="LiveId" clId="{8117678A-667D-40B1-9A93-F22050560B7E}" dt="2024-04-30T04:30:33.634" v="1940" actId="1076"/>
          <ac:spMkLst>
            <pc:docMk/>
            <pc:sldMk cId="0" sldId="259"/>
            <ac:spMk id="5" creationId="{00000000-0000-0000-0000-000000000000}"/>
          </ac:spMkLst>
        </pc:spChg>
        <pc:spChg chg="mod">
          <ac:chgData name="kritika bansal" userId="303a8736a7c65d4c" providerId="LiveId" clId="{8117678A-667D-40B1-9A93-F22050560B7E}" dt="2024-05-01T04:58:37.639" v="1965" actId="123"/>
          <ac:spMkLst>
            <pc:docMk/>
            <pc:sldMk cId="0" sldId="259"/>
            <ac:spMk id="6" creationId="{00000000-0000-0000-0000-000000000000}"/>
          </ac:spMkLst>
        </pc:spChg>
        <pc:spChg chg="mod">
          <ac:chgData name="kritika bansal" userId="303a8736a7c65d4c" providerId="LiveId" clId="{8117678A-667D-40B1-9A93-F22050560B7E}" dt="2024-04-30T04:30:38.608" v="1941" actId="1076"/>
          <ac:spMkLst>
            <pc:docMk/>
            <pc:sldMk cId="0" sldId="259"/>
            <ac:spMk id="7" creationId="{00000000-0000-0000-0000-000000000000}"/>
          </ac:spMkLst>
        </pc:spChg>
        <pc:spChg chg="mod">
          <ac:chgData name="kritika bansal" userId="303a8736a7c65d4c" providerId="LiveId" clId="{8117678A-667D-40B1-9A93-F22050560B7E}" dt="2024-05-01T04:59:16.694" v="1966" actId="123"/>
          <ac:spMkLst>
            <pc:docMk/>
            <pc:sldMk cId="0" sldId="259"/>
            <ac:spMk id="8" creationId="{00000000-0000-0000-0000-000000000000}"/>
          </ac:spMkLst>
        </pc:spChg>
        <pc:picChg chg="del">
          <ac:chgData name="kritika bansal" userId="303a8736a7c65d4c" providerId="LiveId" clId="{8117678A-667D-40B1-9A93-F22050560B7E}" dt="2024-04-28T12:21:33.035" v="437" actId="21"/>
          <ac:picMkLst>
            <pc:docMk/>
            <pc:sldMk cId="0" sldId="259"/>
            <ac:picMk id="9" creationId="{00000000-0000-0000-0000-000000000000}"/>
          </ac:picMkLst>
        </pc:picChg>
        <pc:picChg chg="add mod">
          <ac:chgData name="kritika bansal" userId="303a8736a7c65d4c" providerId="LiveId" clId="{8117678A-667D-40B1-9A93-F22050560B7E}" dt="2024-04-29T17:30:20.678" v="1797"/>
          <ac:picMkLst>
            <pc:docMk/>
            <pc:sldMk cId="0" sldId="259"/>
            <ac:picMk id="9" creationId="{CC4BA5E9-AC78-35FA-5FEB-5D85786E0B76}"/>
          </ac:picMkLst>
        </pc:picChg>
      </pc:sldChg>
      <pc:sldChg chg="addSp delSp modSp mod">
        <pc:chgData name="kritika bansal" userId="303a8736a7c65d4c" providerId="LiveId" clId="{8117678A-667D-40B1-9A93-F22050560B7E}" dt="2024-05-01T05:04:03.389" v="2001" actId="1076"/>
        <pc:sldMkLst>
          <pc:docMk/>
          <pc:sldMk cId="0" sldId="260"/>
        </pc:sldMkLst>
        <pc:spChg chg="add del mod">
          <ac:chgData name="kritika bansal" userId="303a8736a7c65d4c" providerId="LiveId" clId="{8117678A-667D-40B1-9A93-F22050560B7E}" dt="2024-05-01T05:03:15.399" v="1994" actId="1076"/>
          <ac:spMkLst>
            <pc:docMk/>
            <pc:sldMk cId="0" sldId="260"/>
            <ac:spMk id="5" creationId="{00000000-0000-0000-0000-000000000000}"/>
          </ac:spMkLst>
        </pc:spChg>
        <pc:spChg chg="mod">
          <ac:chgData name="kritika bansal" userId="303a8736a7c65d4c" providerId="LiveId" clId="{8117678A-667D-40B1-9A93-F22050560B7E}" dt="2024-04-28T12:09:05.673" v="307" actId="1076"/>
          <ac:spMkLst>
            <pc:docMk/>
            <pc:sldMk cId="0" sldId="260"/>
            <ac:spMk id="6" creationId="{00000000-0000-0000-0000-000000000000}"/>
          </ac:spMkLst>
        </pc:spChg>
        <pc:spChg chg="mod">
          <ac:chgData name="kritika bansal" userId="303a8736a7c65d4c" providerId="LiveId" clId="{8117678A-667D-40B1-9A93-F22050560B7E}" dt="2024-05-01T05:01:57.455" v="1982" actId="1076"/>
          <ac:spMkLst>
            <pc:docMk/>
            <pc:sldMk cId="0" sldId="260"/>
            <ac:spMk id="7" creationId="{00000000-0000-0000-0000-000000000000}"/>
          </ac:spMkLst>
        </pc:spChg>
        <pc:spChg chg="mod">
          <ac:chgData name="kritika bansal" userId="303a8736a7c65d4c" providerId="LiveId" clId="{8117678A-667D-40B1-9A93-F22050560B7E}" dt="2024-05-01T05:02:00.583" v="1983" actId="1076"/>
          <ac:spMkLst>
            <pc:docMk/>
            <pc:sldMk cId="0" sldId="260"/>
            <ac:spMk id="8" creationId="{00000000-0000-0000-0000-000000000000}"/>
          </ac:spMkLst>
        </pc:spChg>
        <pc:spChg chg="mod">
          <ac:chgData name="kritika bansal" userId="303a8736a7c65d4c" providerId="LiveId" clId="{8117678A-667D-40B1-9A93-F22050560B7E}" dt="2024-05-01T05:00:34.589" v="1975" actId="1076"/>
          <ac:spMkLst>
            <pc:docMk/>
            <pc:sldMk cId="0" sldId="260"/>
            <ac:spMk id="9" creationId="{00000000-0000-0000-0000-000000000000}"/>
          </ac:spMkLst>
        </pc:spChg>
        <pc:spChg chg="mod">
          <ac:chgData name="kritika bansal" userId="303a8736a7c65d4c" providerId="LiveId" clId="{8117678A-667D-40B1-9A93-F22050560B7E}" dt="2024-05-01T05:02:09.776" v="1984" actId="1076"/>
          <ac:spMkLst>
            <pc:docMk/>
            <pc:sldMk cId="0" sldId="260"/>
            <ac:spMk id="10" creationId="{00000000-0000-0000-0000-000000000000}"/>
          </ac:spMkLst>
        </pc:spChg>
        <pc:spChg chg="mod">
          <ac:chgData name="kritika bansal" userId="303a8736a7c65d4c" providerId="LiveId" clId="{8117678A-667D-40B1-9A93-F22050560B7E}" dt="2024-05-01T05:02:58.894" v="1991" actId="1076"/>
          <ac:spMkLst>
            <pc:docMk/>
            <pc:sldMk cId="0" sldId="260"/>
            <ac:spMk id="11" creationId="{00000000-0000-0000-0000-000000000000}"/>
          </ac:spMkLst>
        </pc:spChg>
        <pc:spChg chg="mod">
          <ac:chgData name="kritika bansal" userId="303a8736a7c65d4c" providerId="LiveId" clId="{8117678A-667D-40B1-9A93-F22050560B7E}" dt="2024-05-01T05:03:21.297" v="1995" actId="1076"/>
          <ac:spMkLst>
            <pc:docMk/>
            <pc:sldMk cId="0" sldId="260"/>
            <ac:spMk id="12" creationId="{00000000-0000-0000-0000-000000000000}"/>
          </ac:spMkLst>
        </pc:spChg>
        <pc:spChg chg="mod">
          <ac:chgData name="kritika bansal" userId="303a8736a7c65d4c" providerId="LiveId" clId="{8117678A-667D-40B1-9A93-F22050560B7E}" dt="2024-05-01T05:02:38.196" v="1989" actId="1076"/>
          <ac:spMkLst>
            <pc:docMk/>
            <pc:sldMk cId="0" sldId="260"/>
            <ac:spMk id="13" creationId="{00000000-0000-0000-0000-000000000000}"/>
          </ac:spMkLst>
        </pc:spChg>
        <pc:spChg chg="mod">
          <ac:chgData name="kritika bansal" userId="303a8736a7c65d4c" providerId="LiveId" clId="{8117678A-667D-40B1-9A93-F22050560B7E}" dt="2024-05-01T05:03:52.154" v="2000" actId="1076"/>
          <ac:spMkLst>
            <pc:docMk/>
            <pc:sldMk cId="0" sldId="260"/>
            <ac:spMk id="14" creationId="{00000000-0000-0000-0000-000000000000}"/>
          </ac:spMkLst>
        </pc:spChg>
        <pc:spChg chg="mod">
          <ac:chgData name="kritika bansal" userId="303a8736a7c65d4c" providerId="LiveId" clId="{8117678A-667D-40B1-9A93-F22050560B7E}" dt="2024-05-01T05:04:03.389" v="2001" actId="1076"/>
          <ac:spMkLst>
            <pc:docMk/>
            <pc:sldMk cId="0" sldId="260"/>
            <ac:spMk id="15" creationId="{00000000-0000-0000-0000-000000000000}"/>
          </ac:spMkLst>
        </pc:spChg>
        <pc:picChg chg="del">
          <ac:chgData name="kritika bansal" userId="303a8736a7c65d4c" providerId="LiveId" clId="{8117678A-667D-40B1-9A93-F22050560B7E}" dt="2024-04-28T12:21:29.143" v="436" actId="21"/>
          <ac:picMkLst>
            <pc:docMk/>
            <pc:sldMk cId="0" sldId="260"/>
            <ac:picMk id="16" creationId="{00000000-0000-0000-0000-000000000000}"/>
          </ac:picMkLst>
        </pc:picChg>
        <pc:picChg chg="add mod">
          <ac:chgData name="kritika bansal" userId="303a8736a7c65d4c" providerId="LiveId" clId="{8117678A-667D-40B1-9A93-F22050560B7E}" dt="2024-04-29T17:30:25.323" v="1798"/>
          <ac:picMkLst>
            <pc:docMk/>
            <pc:sldMk cId="0" sldId="260"/>
            <ac:picMk id="16" creationId="{AB095387-17D0-A9E6-68BB-6BF3F78D7731}"/>
          </ac:picMkLst>
        </pc:picChg>
      </pc:sldChg>
      <pc:sldChg chg="addSp delSp modSp mod">
        <pc:chgData name="kritika bansal" userId="303a8736a7c65d4c" providerId="LiveId" clId="{8117678A-667D-40B1-9A93-F22050560B7E}" dt="2024-05-01T05:04:44.028" v="2004" actId="123"/>
        <pc:sldMkLst>
          <pc:docMk/>
          <pc:sldMk cId="0" sldId="261"/>
        </pc:sldMkLst>
        <pc:spChg chg="mod">
          <ac:chgData name="kritika bansal" userId="303a8736a7c65d4c" providerId="LiveId" clId="{8117678A-667D-40B1-9A93-F22050560B7E}" dt="2024-04-28T12:15:01.773" v="380" actId="1076"/>
          <ac:spMkLst>
            <pc:docMk/>
            <pc:sldMk cId="0" sldId="261"/>
            <ac:spMk id="5" creationId="{00000000-0000-0000-0000-000000000000}"/>
          </ac:spMkLst>
        </pc:spChg>
        <pc:spChg chg="mod">
          <ac:chgData name="kritika bansal" userId="303a8736a7c65d4c" providerId="LiveId" clId="{8117678A-667D-40B1-9A93-F22050560B7E}" dt="2024-05-01T05:04:31.507" v="2003" actId="1076"/>
          <ac:spMkLst>
            <pc:docMk/>
            <pc:sldMk cId="0" sldId="261"/>
            <ac:spMk id="6" creationId="{00000000-0000-0000-0000-000000000000}"/>
          </ac:spMkLst>
        </pc:spChg>
        <pc:spChg chg="mod">
          <ac:chgData name="kritika bansal" userId="303a8736a7c65d4c" providerId="LiveId" clId="{8117678A-667D-40B1-9A93-F22050560B7E}" dt="2024-04-28T12:14:50.879" v="378" actId="1076"/>
          <ac:spMkLst>
            <pc:docMk/>
            <pc:sldMk cId="0" sldId="261"/>
            <ac:spMk id="7" creationId="{00000000-0000-0000-0000-000000000000}"/>
          </ac:spMkLst>
        </pc:spChg>
        <pc:spChg chg="mod">
          <ac:chgData name="kritika bansal" userId="303a8736a7c65d4c" providerId="LiveId" clId="{8117678A-667D-40B1-9A93-F22050560B7E}" dt="2024-05-01T05:04:44.028" v="2004" actId="123"/>
          <ac:spMkLst>
            <pc:docMk/>
            <pc:sldMk cId="0" sldId="261"/>
            <ac:spMk id="8" creationId="{00000000-0000-0000-0000-000000000000}"/>
          </ac:spMkLst>
        </pc:spChg>
        <pc:spChg chg="mod">
          <ac:chgData name="kritika bansal" userId="303a8736a7c65d4c" providerId="LiveId" clId="{8117678A-667D-40B1-9A93-F22050560B7E}" dt="2024-04-28T12:10:09.617" v="321" actId="5793"/>
          <ac:spMkLst>
            <pc:docMk/>
            <pc:sldMk cId="0" sldId="261"/>
            <ac:spMk id="9" creationId="{00000000-0000-0000-0000-000000000000}"/>
          </ac:spMkLst>
        </pc:spChg>
        <pc:spChg chg="mod">
          <ac:chgData name="kritika bansal" userId="303a8736a7c65d4c" providerId="LiveId" clId="{8117678A-667D-40B1-9A93-F22050560B7E}" dt="2024-04-28T12:10:16.259" v="322" actId="20577"/>
          <ac:spMkLst>
            <pc:docMk/>
            <pc:sldMk cId="0" sldId="261"/>
            <ac:spMk id="10" creationId="{00000000-0000-0000-0000-000000000000}"/>
          </ac:spMkLst>
        </pc:spChg>
        <pc:spChg chg="mod">
          <ac:chgData name="kritika bansal" userId="303a8736a7c65d4c" providerId="LiveId" clId="{8117678A-667D-40B1-9A93-F22050560B7E}" dt="2024-04-28T12:10:28.157" v="325" actId="20577"/>
          <ac:spMkLst>
            <pc:docMk/>
            <pc:sldMk cId="0" sldId="261"/>
            <ac:spMk id="11" creationId="{00000000-0000-0000-0000-000000000000}"/>
          </ac:spMkLst>
        </pc:spChg>
        <pc:picChg chg="mod">
          <ac:chgData name="kritika bansal" userId="303a8736a7c65d4c" providerId="LiveId" clId="{8117678A-667D-40B1-9A93-F22050560B7E}" dt="2024-04-28T12:14:35.563" v="375" actId="14100"/>
          <ac:picMkLst>
            <pc:docMk/>
            <pc:sldMk cId="0" sldId="261"/>
            <ac:picMk id="4" creationId="{00000000-0000-0000-0000-000000000000}"/>
          </ac:picMkLst>
        </pc:picChg>
        <pc:picChg chg="del">
          <ac:chgData name="kritika bansal" userId="303a8736a7c65d4c" providerId="LiveId" clId="{8117678A-667D-40B1-9A93-F22050560B7E}" dt="2024-04-28T12:11:02.072" v="343" actId="21"/>
          <ac:picMkLst>
            <pc:docMk/>
            <pc:sldMk cId="0" sldId="261"/>
            <ac:picMk id="12" creationId="{00000000-0000-0000-0000-000000000000}"/>
          </ac:picMkLst>
        </pc:picChg>
        <pc:picChg chg="add mod">
          <ac:chgData name="kritika bansal" userId="303a8736a7c65d4c" providerId="LiveId" clId="{8117678A-667D-40B1-9A93-F22050560B7E}" dt="2024-04-29T17:30:29.547" v="1799"/>
          <ac:picMkLst>
            <pc:docMk/>
            <pc:sldMk cId="0" sldId="261"/>
            <ac:picMk id="12" creationId="{DB9DB454-6FB9-0F7A-3275-50BDFC32746D}"/>
          </ac:picMkLst>
        </pc:picChg>
      </pc:sldChg>
      <pc:sldChg chg="addSp delSp modSp mod">
        <pc:chgData name="kritika bansal" userId="303a8736a7c65d4c" providerId="LiveId" clId="{8117678A-667D-40B1-9A93-F22050560B7E}" dt="2024-05-01T05:15:30.197" v="2048" actId="1076"/>
        <pc:sldMkLst>
          <pc:docMk/>
          <pc:sldMk cId="0" sldId="262"/>
        </pc:sldMkLst>
        <pc:spChg chg="mod">
          <ac:chgData name="kritika bansal" userId="303a8736a7c65d4c" providerId="LiveId" clId="{8117678A-667D-40B1-9A93-F22050560B7E}" dt="2024-05-01T05:08:22.666" v="2024" actId="14100"/>
          <ac:spMkLst>
            <pc:docMk/>
            <pc:sldMk cId="0" sldId="262"/>
            <ac:spMk id="3" creationId="{00000000-0000-0000-0000-000000000000}"/>
          </ac:spMkLst>
        </pc:spChg>
        <pc:spChg chg="mod">
          <ac:chgData name="kritika bansal" userId="303a8736a7c65d4c" providerId="LiveId" clId="{8117678A-667D-40B1-9A93-F22050560B7E}" dt="2024-04-28T12:20:44.351" v="432" actId="1076"/>
          <ac:spMkLst>
            <pc:docMk/>
            <pc:sldMk cId="0" sldId="262"/>
            <ac:spMk id="4" creationId="{00000000-0000-0000-0000-000000000000}"/>
          </ac:spMkLst>
        </pc:spChg>
        <pc:spChg chg="mod">
          <ac:chgData name="kritika bansal" userId="303a8736a7c65d4c" providerId="LiveId" clId="{8117678A-667D-40B1-9A93-F22050560B7E}" dt="2024-05-01T05:05:59.390" v="2011" actId="1076"/>
          <ac:spMkLst>
            <pc:docMk/>
            <pc:sldMk cId="0" sldId="262"/>
            <ac:spMk id="6" creationId="{00000000-0000-0000-0000-000000000000}"/>
          </ac:spMkLst>
        </pc:spChg>
        <pc:spChg chg="mod">
          <ac:chgData name="kritika bansal" userId="303a8736a7c65d4c" providerId="LiveId" clId="{8117678A-667D-40B1-9A93-F22050560B7E}" dt="2024-05-01T05:07:36.523" v="2019" actId="1076"/>
          <ac:spMkLst>
            <pc:docMk/>
            <pc:sldMk cId="0" sldId="262"/>
            <ac:spMk id="7" creationId="{00000000-0000-0000-0000-000000000000}"/>
          </ac:spMkLst>
        </pc:spChg>
        <pc:spChg chg="mod">
          <ac:chgData name="kritika bansal" userId="303a8736a7c65d4c" providerId="LiveId" clId="{8117678A-667D-40B1-9A93-F22050560B7E}" dt="2024-05-01T05:06:09.001" v="2012" actId="1076"/>
          <ac:spMkLst>
            <pc:docMk/>
            <pc:sldMk cId="0" sldId="262"/>
            <ac:spMk id="9" creationId="{00000000-0000-0000-0000-000000000000}"/>
          </ac:spMkLst>
        </pc:spChg>
        <pc:spChg chg="mod">
          <ac:chgData name="kritika bansal" userId="303a8736a7c65d4c" providerId="LiveId" clId="{8117678A-667D-40B1-9A93-F22050560B7E}" dt="2024-05-01T05:14:15.835" v="2042" actId="1076"/>
          <ac:spMkLst>
            <pc:docMk/>
            <pc:sldMk cId="0" sldId="262"/>
            <ac:spMk id="10" creationId="{00000000-0000-0000-0000-000000000000}"/>
          </ac:spMkLst>
        </pc:spChg>
        <pc:spChg chg="mod">
          <ac:chgData name="kritika bansal" userId="303a8736a7c65d4c" providerId="LiveId" clId="{8117678A-667D-40B1-9A93-F22050560B7E}" dt="2024-05-01T05:14:38.856" v="2044" actId="1076"/>
          <ac:spMkLst>
            <pc:docMk/>
            <pc:sldMk cId="0" sldId="262"/>
            <ac:spMk id="12" creationId="{00000000-0000-0000-0000-000000000000}"/>
          </ac:spMkLst>
        </pc:spChg>
        <pc:spChg chg="mod">
          <ac:chgData name="kritika bansal" userId="303a8736a7c65d4c" providerId="LiveId" clId="{8117678A-667D-40B1-9A93-F22050560B7E}" dt="2024-05-01T05:15:30.197" v="2048" actId="1076"/>
          <ac:spMkLst>
            <pc:docMk/>
            <pc:sldMk cId="0" sldId="262"/>
            <ac:spMk id="13" creationId="{00000000-0000-0000-0000-000000000000}"/>
          </ac:spMkLst>
        </pc:spChg>
        <pc:picChg chg="mod">
          <ac:chgData name="kritika bansal" userId="303a8736a7c65d4c" providerId="LiveId" clId="{8117678A-667D-40B1-9A93-F22050560B7E}" dt="2024-05-01T05:15:10.780" v="2047" actId="1076"/>
          <ac:picMkLst>
            <pc:docMk/>
            <pc:sldMk cId="0" sldId="262"/>
            <ac:picMk id="5" creationId="{00000000-0000-0000-0000-000000000000}"/>
          </ac:picMkLst>
        </pc:picChg>
        <pc:picChg chg="mod">
          <ac:chgData name="kritika bansal" userId="303a8736a7c65d4c" providerId="LiveId" clId="{8117678A-667D-40B1-9A93-F22050560B7E}" dt="2024-05-01T05:14:53.863" v="2046" actId="1076"/>
          <ac:picMkLst>
            <pc:docMk/>
            <pc:sldMk cId="0" sldId="262"/>
            <ac:picMk id="8" creationId="{00000000-0000-0000-0000-000000000000}"/>
          </ac:picMkLst>
        </pc:picChg>
        <pc:picChg chg="mod">
          <ac:chgData name="kritika bansal" userId="303a8736a7c65d4c" providerId="LiveId" clId="{8117678A-667D-40B1-9A93-F22050560B7E}" dt="2024-05-01T05:14:44.136" v="2045" actId="1076"/>
          <ac:picMkLst>
            <pc:docMk/>
            <pc:sldMk cId="0" sldId="262"/>
            <ac:picMk id="11" creationId="{00000000-0000-0000-0000-000000000000}"/>
          </ac:picMkLst>
        </pc:picChg>
        <pc:picChg chg="del">
          <ac:chgData name="kritika bansal" userId="303a8736a7c65d4c" providerId="LiveId" clId="{8117678A-667D-40B1-9A93-F22050560B7E}" dt="2024-04-28T12:15:40.363" v="387" actId="21"/>
          <ac:picMkLst>
            <pc:docMk/>
            <pc:sldMk cId="0" sldId="262"/>
            <ac:picMk id="14" creationId="{00000000-0000-0000-0000-000000000000}"/>
          </ac:picMkLst>
        </pc:picChg>
        <pc:picChg chg="add mod">
          <ac:chgData name="kritika bansal" userId="303a8736a7c65d4c" providerId="LiveId" clId="{8117678A-667D-40B1-9A93-F22050560B7E}" dt="2024-04-29T17:30:31.958" v="1800"/>
          <ac:picMkLst>
            <pc:docMk/>
            <pc:sldMk cId="0" sldId="262"/>
            <ac:picMk id="14" creationId="{96D5F0CD-1F2F-29FA-A22D-770E09A85BA6}"/>
          </ac:picMkLst>
        </pc:picChg>
      </pc:sldChg>
      <pc:sldChg chg="addSp delSp modSp mod">
        <pc:chgData name="kritika bansal" userId="303a8736a7c65d4c" providerId="LiveId" clId="{8117678A-667D-40B1-9A93-F22050560B7E}" dt="2024-05-01T05:16:05.900" v="2053" actId="1076"/>
        <pc:sldMkLst>
          <pc:docMk/>
          <pc:sldMk cId="0" sldId="263"/>
        </pc:sldMkLst>
        <pc:spChg chg="mod">
          <ac:chgData name="kritika bansal" userId="303a8736a7c65d4c" providerId="LiveId" clId="{8117678A-667D-40B1-9A93-F22050560B7E}" dt="2024-05-01T05:16:05.900" v="2053" actId="1076"/>
          <ac:spMkLst>
            <pc:docMk/>
            <pc:sldMk cId="0" sldId="263"/>
            <ac:spMk id="6" creationId="{00000000-0000-0000-0000-000000000000}"/>
          </ac:spMkLst>
        </pc:spChg>
        <pc:picChg chg="del">
          <ac:chgData name="kritika bansal" userId="303a8736a7c65d4c" providerId="LiveId" clId="{8117678A-667D-40B1-9A93-F22050560B7E}" dt="2024-04-28T12:21:23.026" v="435" actId="21"/>
          <ac:picMkLst>
            <pc:docMk/>
            <pc:sldMk cId="0" sldId="263"/>
            <ac:picMk id="7" creationId="{00000000-0000-0000-0000-000000000000}"/>
          </ac:picMkLst>
        </pc:picChg>
        <pc:picChg chg="add mod">
          <ac:chgData name="kritika bansal" userId="303a8736a7c65d4c" providerId="LiveId" clId="{8117678A-667D-40B1-9A93-F22050560B7E}" dt="2024-04-29T17:30:34.193" v="1801"/>
          <ac:picMkLst>
            <pc:docMk/>
            <pc:sldMk cId="0" sldId="263"/>
            <ac:picMk id="7" creationId="{4ABDECDA-1E8A-1E87-2813-50E4CB42278C}"/>
          </ac:picMkLst>
        </pc:picChg>
      </pc:sldChg>
      <pc:sldChg chg="addSp delSp modSp mod">
        <pc:chgData name="kritika bansal" userId="303a8736a7c65d4c" providerId="LiveId" clId="{8117678A-667D-40B1-9A93-F22050560B7E}" dt="2024-04-29T17:39:33.257" v="1914" actId="478"/>
        <pc:sldMkLst>
          <pc:docMk/>
          <pc:sldMk cId="0" sldId="264"/>
        </pc:sldMkLst>
        <pc:spChg chg="del mod">
          <ac:chgData name="kritika bansal" userId="303a8736a7c65d4c" providerId="LiveId" clId="{8117678A-667D-40B1-9A93-F22050560B7E}" dt="2024-04-29T17:39:33.257" v="1914" actId="478"/>
          <ac:spMkLst>
            <pc:docMk/>
            <pc:sldMk cId="0" sldId="264"/>
            <ac:spMk id="3" creationId="{00000000-0000-0000-0000-000000000000}"/>
          </ac:spMkLst>
        </pc:spChg>
        <pc:spChg chg="mod">
          <ac:chgData name="kritika bansal" userId="303a8736a7c65d4c" providerId="LiveId" clId="{8117678A-667D-40B1-9A93-F22050560B7E}" dt="2024-04-29T15:49:22.673" v="1777" actId="1076"/>
          <ac:spMkLst>
            <pc:docMk/>
            <pc:sldMk cId="0" sldId="264"/>
            <ac:spMk id="4" creationId="{00000000-0000-0000-0000-000000000000}"/>
          </ac:spMkLst>
        </pc:spChg>
        <pc:spChg chg="mod">
          <ac:chgData name="kritika bansal" userId="303a8736a7c65d4c" providerId="LiveId" clId="{8117678A-667D-40B1-9A93-F22050560B7E}" dt="2024-04-29T15:48:53.104" v="1772" actId="1076"/>
          <ac:spMkLst>
            <pc:docMk/>
            <pc:sldMk cId="0" sldId="264"/>
            <ac:spMk id="6" creationId="{00000000-0000-0000-0000-000000000000}"/>
          </ac:spMkLst>
        </pc:spChg>
        <pc:spChg chg="mod">
          <ac:chgData name="kritika bansal" userId="303a8736a7c65d4c" providerId="LiveId" clId="{8117678A-667D-40B1-9A93-F22050560B7E}" dt="2024-04-29T15:52:28.515" v="1786" actId="207"/>
          <ac:spMkLst>
            <pc:docMk/>
            <pc:sldMk cId="0" sldId="264"/>
            <ac:spMk id="7" creationId="{00000000-0000-0000-0000-000000000000}"/>
          </ac:spMkLst>
        </pc:spChg>
        <pc:spChg chg="mod">
          <ac:chgData name="kritika bansal" userId="303a8736a7c65d4c" providerId="LiveId" clId="{8117678A-667D-40B1-9A93-F22050560B7E}" dt="2024-04-29T15:48:58.122" v="1773" actId="1076"/>
          <ac:spMkLst>
            <pc:docMk/>
            <pc:sldMk cId="0" sldId="264"/>
            <ac:spMk id="9" creationId="{00000000-0000-0000-0000-000000000000}"/>
          </ac:spMkLst>
        </pc:spChg>
        <pc:spChg chg="mod">
          <ac:chgData name="kritika bansal" userId="303a8736a7c65d4c" providerId="LiveId" clId="{8117678A-667D-40B1-9A93-F22050560B7E}" dt="2024-04-29T15:52:10.257" v="1785" actId="207"/>
          <ac:spMkLst>
            <pc:docMk/>
            <pc:sldMk cId="0" sldId="264"/>
            <ac:spMk id="10" creationId="{00000000-0000-0000-0000-000000000000}"/>
          </ac:spMkLst>
        </pc:spChg>
        <pc:spChg chg="mod">
          <ac:chgData name="kritika bansal" userId="303a8736a7c65d4c" providerId="LiveId" clId="{8117678A-667D-40B1-9A93-F22050560B7E}" dt="2024-04-29T15:49:02.776" v="1774" actId="1076"/>
          <ac:spMkLst>
            <pc:docMk/>
            <pc:sldMk cId="0" sldId="264"/>
            <ac:spMk id="12" creationId="{00000000-0000-0000-0000-000000000000}"/>
          </ac:spMkLst>
        </pc:spChg>
        <pc:spChg chg="mod">
          <ac:chgData name="kritika bansal" userId="303a8736a7c65d4c" providerId="LiveId" clId="{8117678A-667D-40B1-9A93-F22050560B7E}" dt="2024-04-29T15:52:33.789" v="1787" actId="207"/>
          <ac:spMkLst>
            <pc:docMk/>
            <pc:sldMk cId="0" sldId="264"/>
            <ac:spMk id="13" creationId="{00000000-0000-0000-0000-000000000000}"/>
          </ac:spMkLst>
        </pc:spChg>
        <pc:spChg chg="mod">
          <ac:chgData name="kritika bansal" userId="303a8736a7c65d4c" providerId="LiveId" clId="{8117678A-667D-40B1-9A93-F22050560B7E}" dt="2024-04-29T15:49:09.424" v="1775" actId="1076"/>
          <ac:spMkLst>
            <pc:docMk/>
            <pc:sldMk cId="0" sldId="264"/>
            <ac:spMk id="15" creationId="{00000000-0000-0000-0000-000000000000}"/>
          </ac:spMkLst>
        </pc:spChg>
        <pc:spChg chg="mod">
          <ac:chgData name="kritika bansal" userId="303a8736a7c65d4c" providerId="LiveId" clId="{8117678A-667D-40B1-9A93-F22050560B7E}" dt="2024-04-29T15:53:11.276" v="1790" actId="1076"/>
          <ac:spMkLst>
            <pc:docMk/>
            <pc:sldMk cId="0" sldId="264"/>
            <ac:spMk id="16" creationId="{00000000-0000-0000-0000-000000000000}"/>
          </ac:spMkLst>
        </pc:spChg>
        <pc:picChg chg="mod">
          <ac:chgData name="kritika bansal" userId="303a8736a7c65d4c" providerId="LiveId" clId="{8117678A-667D-40B1-9A93-F22050560B7E}" dt="2024-04-29T15:48:39.085" v="1768" actId="1076"/>
          <ac:picMkLst>
            <pc:docMk/>
            <pc:sldMk cId="0" sldId="264"/>
            <ac:picMk id="5" creationId="{00000000-0000-0000-0000-000000000000}"/>
          </ac:picMkLst>
        </pc:picChg>
        <pc:picChg chg="mod">
          <ac:chgData name="kritika bansal" userId="303a8736a7c65d4c" providerId="LiveId" clId="{8117678A-667D-40B1-9A93-F22050560B7E}" dt="2024-04-29T15:48:40.887" v="1769" actId="1076"/>
          <ac:picMkLst>
            <pc:docMk/>
            <pc:sldMk cId="0" sldId="264"/>
            <ac:picMk id="8" creationId="{00000000-0000-0000-0000-000000000000}"/>
          </ac:picMkLst>
        </pc:picChg>
        <pc:picChg chg="mod">
          <ac:chgData name="kritika bansal" userId="303a8736a7c65d4c" providerId="LiveId" clId="{8117678A-667D-40B1-9A93-F22050560B7E}" dt="2024-04-29T15:48:46.772" v="1771" actId="1076"/>
          <ac:picMkLst>
            <pc:docMk/>
            <pc:sldMk cId="0" sldId="264"/>
            <ac:picMk id="11" creationId="{00000000-0000-0000-0000-000000000000}"/>
          </ac:picMkLst>
        </pc:picChg>
        <pc:picChg chg="mod">
          <ac:chgData name="kritika bansal" userId="303a8736a7c65d4c" providerId="LiveId" clId="{8117678A-667D-40B1-9A93-F22050560B7E}" dt="2024-04-29T15:48:43.988" v="1770" actId="1076"/>
          <ac:picMkLst>
            <pc:docMk/>
            <pc:sldMk cId="0" sldId="264"/>
            <ac:picMk id="14" creationId="{00000000-0000-0000-0000-000000000000}"/>
          </ac:picMkLst>
        </pc:picChg>
        <pc:picChg chg="del">
          <ac:chgData name="kritika bansal" userId="303a8736a7c65d4c" providerId="LiveId" clId="{8117678A-667D-40B1-9A93-F22050560B7E}" dt="2024-04-28T12:21:17.979" v="434" actId="21"/>
          <ac:picMkLst>
            <pc:docMk/>
            <pc:sldMk cId="0" sldId="264"/>
            <ac:picMk id="17" creationId="{00000000-0000-0000-0000-000000000000}"/>
          </ac:picMkLst>
        </pc:picChg>
        <pc:picChg chg="add mod">
          <ac:chgData name="kritika bansal" userId="303a8736a7c65d4c" providerId="LiveId" clId="{8117678A-667D-40B1-9A93-F22050560B7E}" dt="2024-04-29T17:30:49.393" v="1804"/>
          <ac:picMkLst>
            <pc:docMk/>
            <pc:sldMk cId="0" sldId="264"/>
            <ac:picMk id="17" creationId="{647C48B2-6C92-2255-4780-16376BB44F3C}"/>
          </ac:picMkLst>
        </pc:picChg>
      </pc:sldChg>
      <pc:sldChg chg="addSp delSp modSp mod setBg">
        <pc:chgData name="kritika bansal" userId="303a8736a7c65d4c" providerId="LiveId" clId="{8117678A-667D-40B1-9A93-F22050560B7E}" dt="2024-05-01T05:16:47.754" v="2054" actId="123"/>
        <pc:sldMkLst>
          <pc:docMk/>
          <pc:sldMk cId="0" sldId="265"/>
        </pc:sldMkLst>
        <pc:spChg chg="mod">
          <ac:chgData name="kritika bansal" userId="303a8736a7c65d4c" providerId="LiveId" clId="{8117678A-667D-40B1-9A93-F22050560B7E}" dt="2024-05-01T05:16:47.754" v="2054" actId="123"/>
          <ac:spMkLst>
            <pc:docMk/>
            <pc:sldMk cId="0" sldId="265"/>
            <ac:spMk id="6" creationId="{00000000-0000-0000-0000-000000000000}"/>
          </ac:spMkLst>
        </pc:spChg>
        <pc:picChg chg="del">
          <ac:chgData name="kritika bansal" userId="303a8736a7c65d4c" providerId="LiveId" clId="{8117678A-667D-40B1-9A93-F22050560B7E}" dt="2024-04-28T12:21:14.094" v="433" actId="21"/>
          <ac:picMkLst>
            <pc:docMk/>
            <pc:sldMk cId="0" sldId="265"/>
            <ac:picMk id="7" creationId="{00000000-0000-0000-0000-000000000000}"/>
          </ac:picMkLst>
        </pc:picChg>
        <pc:picChg chg="add mod">
          <ac:chgData name="kritika bansal" userId="303a8736a7c65d4c" providerId="LiveId" clId="{8117678A-667D-40B1-9A93-F22050560B7E}" dt="2024-04-29T17:30:52.672" v="1805"/>
          <ac:picMkLst>
            <pc:docMk/>
            <pc:sldMk cId="0" sldId="265"/>
            <ac:picMk id="7" creationId="{39C9A009-6178-BC6F-8094-DCF3A8D19067}"/>
          </ac:picMkLst>
        </pc:picChg>
      </pc:sldChg>
      <pc:sldChg chg="addSp modSp new mod setBg">
        <pc:chgData name="kritika bansal" userId="303a8736a7c65d4c" providerId="LiveId" clId="{8117678A-667D-40B1-9A93-F22050560B7E}" dt="2024-04-29T17:38:28.714" v="1907" actId="14100"/>
        <pc:sldMkLst>
          <pc:docMk/>
          <pc:sldMk cId="2657505085" sldId="266"/>
        </pc:sldMkLst>
        <pc:spChg chg="add mod">
          <ac:chgData name="kritika bansal" userId="303a8736a7c65d4c" providerId="LiveId" clId="{8117678A-667D-40B1-9A93-F22050560B7E}" dt="2024-04-29T10:54:18.638" v="1717" actId="115"/>
          <ac:spMkLst>
            <pc:docMk/>
            <pc:sldMk cId="2657505085" sldId="266"/>
            <ac:spMk id="2" creationId="{A621D3DF-A5DE-3F32-D5C8-5645200CD0B4}"/>
          </ac:spMkLst>
        </pc:spChg>
        <pc:picChg chg="add mod">
          <ac:chgData name="kritika bansal" userId="303a8736a7c65d4c" providerId="LiveId" clId="{8117678A-667D-40B1-9A93-F22050560B7E}" dt="2024-04-29T17:30:37.728" v="1802"/>
          <ac:picMkLst>
            <pc:docMk/>
            <pc:sldMk cId="2657505085" sldId="266"/>
            <ac:picMk id="3" creationId="{785C2F88-EA78-8C98-E243-CF8E30E68AA8}"/>
          </ac:picMkLst>
        </pc:picChg>
        <pc:picChg chg="add mod">
          <ac:chgData name="kritika bansal" userId="303a8736a7c65d4c" providerId="LiveId" clId="{8117678A-667D-40B1-9A93-F22050560B7E}" dt="2024-04-29T17:38:28.714" v="1907" actId="14100"/>
          <ac:picMkLst>
            <pc:docMk/>
            <pc:sldMk cId="2657505085" sldId="266"/>
            <ac:picMk id="4" creationId="{756EBB87-3EDB-B5A4-7C1A-D8AA2903F570}"/>
          </ac:picMkLst>
        </pc:picChg>
        <pc:picChg chg="add mod">
          <ac:chgData name="kritika bansal" userId="303a8736a7c65d4c" providerId="LiveId" clId="{8117678A-667D-40B1-9A93-F22050560B7E}" dt="2024-04-29T17:38:25.335" v="1906" actId="14100"/>
          <ac:picMkLst>
            <pc:docMk/>
            <pc:sldMk cId="2657505085" sldId="266"/>
            <ac:picMk id="6" creationId="{20DDBCA9-0587-6BC9-F272-403AA3FB1196}"/>
          </ac:picMkLst>
        </pc:picChg>
      </pc:sldChg>
      <pc:sldChg chg="addSp delSp modSp new mod setBg">
        <pc:chgData name="kritika bansal" userId="303a8736a7c65d4c" providerId="LiveId" clId="{8117678A-667D-40B1-9A93-F22050560B7E}" dt="2024-04-30T04:32:31.024" v="1942" actId="14100"/>
        <pc:sldMkLst>
          <pc:docMk/>
          <pc:sldMk cId="3763176789" sldId="267"/>
        </pc:sldMkLst>
        <pc:spChg chg="add mod">
          <ac:chgData name="kritika bansal" userId="303a8736a7c65d4c" providerId="LiveId" clId="{8117678A-667D-40B1-9A93-F22050560B7E}" dt="2024-04-28T12:57:29.144" v="1393" actId="1076"/>
          <ac:spMkLst>
            <pc:docMk/>
            <pc:sldMk cId="3763176789" sldId="267"/>
            <ac:spMk id="2" creationId="{E7FA091F-129D-6AF3-12E3-234C43A9BD54}"/>
          </ac:spMkLst>
        </pc:spChg>
        <pc:spChg chg="add mod">
          <ac:chgData name="kritika bansal" userId="303a8736a7c65d4c" providerId="LiveId" clId="{8117678A-667D-40B1-9A93-F22050560B7E}" dt="2024-04-28T12:50:36.965" v="1117" actId="14100"/>
          <ac:spMkLst>
            <pc:docMk/>
            <pc:sldMk cId="3763176789" sldId="267"/>
            <ac:spMk id="3" creationId="{38F9D3F2-E112-74B1-16E7-D6421C782387}"/>
          </ac:spMkLst>
        </pc:spChg>
        <pc:spChg chg="add">
          <ac:chgData name="kritika bansal" userId="303a8736a7c65d4c" providerId="LiveId" clId="{8117678A-667D-40B1-9A93-F22050560B7E}" dt="2024-04-28T12:50:46.688" v="1118"/>
          <ac:spMkLst>
            <pc:docMk/>
            <pc:sldMk cId="3763176789" sldId="267"/>
            <ac:spMk id="4" creationId="{CD9EB009-3AA5-9B5D-3417-CFA8A4780998}"/>
          </ac:spMkLst>
        </pc:spChg>
        <pc:picChg chg="add mod">
          <ac:chgData name="kritika bansal" userId="303a8736a7c65d4c" providerId="LiveId" clId="{8117678A-667D-40B1-9A93-F22050560B7E}" dt="2024-04-29T17:30:56.800" v="1806"/>
          <ac:picMkLst>
            <pc:docMk/>
            <pc:sldMk cId="3763176789" sldId="267"/>
            <ac:picMk id="3" creationId="{545E209E-954B-2EEE-0D4F-DF2CAD51D15C}"/>
          </ac:picMkLst>
        </pc:picChg>
        <pc:picChg chg="add del mod">
          <ac:chgData name="kritika bansal" userId="303a8736a7c65d4c" providerId="LiveId" clId="{8117678A-667D-40B1-9A93-F22050560B7E}" dt="2024-04-28T12:53:47.681" v="1128" actId="21"/>
          <ac:picMkLst>
            <pc:docMk/>
            <pc:sldMk cId="3763176789" sldId="267"/>
            <ac:picMk id="5" creationId="{14BBBD3A-DAB2-D493-31BD-06736863DF6F}"/>
          </ac:picMkLst>
        </pc:picChg>
        <pc:picChg chg="add del mod">
          <ac:chgData name="kritika bansal" userId="303a8736a7c65d4c" providerId="LiveId" clId="{8117678A-667D-40B1-9A93-F22050560B7E}" dt="2024-04-28T12:53:41.788" v="1126" actId="21"/>
          <ac:picMkLst>
            <pc:docMk/>
            <pc:sldMk cId="3763176789" sldId="267"/>
            <ac:picMk id="1030" creationId="{14BBBD3A-DAB2-D493-31BD-06736863DF6F}"/>
          </ac:picMkLst>
        </pc:picChg>
        <pc:picChg chg="add del mod">
          <ac:chgData name="kritika bansal" userId="303a8736a7c65d4c" providerId="LiveId" clId="{8117678A-667D-40B1-9A93-F22050560B7E}" dt="2024-04-28T12:54:11.486" v="1132" actId="21"/>
          <ac:picMkLst>
            <pc:docMk/>
            <pc:sldMk cId="3763176789" sldId="267"/>
            <ac:picMk id="1032" creationId="{41B5B55B-2F4D-30BE-1405-20FBE88BF28D}"/>
          </ac:picMkLst>
        </pc:picChg>
        <pc:picChg chg="add mod">
          <ac:chgData name="kritika bansal" userId="303a8736a7c65d4c" providerId="LiveId" clId="{8117678A-667D-40B1-9A93-F22050560B7E}" dt="2024-04-30T04:32:31.024" v="1942" actId="14100"/>
          <ac:picMkLst>
            <pc:docMk/>
            <pc:sldMk cId="3763176789" sldId="267"/>
            <ac:picMk id="1034" creationId="{5110A3AF-78AF-EF48-CE96-373208D6FE73}"/>
          </ac:picMkLst>
        </pc:picChg>
      </pc:sldChg>
      <pc:sldChg chg="addSp modSp new mod setBg">
        <pc:chgData name="kritika bansal" userId="303a8736a7c65d4c" providerId="LiveId" clId="{8117678A-667D-40B1-9A93-F22050560B7E}" dt="2024-04-29T17:39:12.963" v="1912" actId="14100"/>
        <pc:sldMkLst>
          <pc:docMk/>
          <pc:sldMk cId="2898469863" sldId="268"/>
        </pc:sldMkLst>
        <pc:spChg chg="add mod">
          <ac:chgData name="kritika bansal" userId="303a8736a7c65d4c" providerId="LiveId" clId="{8117678A-667D-40B1-9A93-F22050560B7E}" dt="2024-04-29T11:00:05.577" v="1752" actId="1076"/>
          <ac:spMkLst>
            <pc:docMk/>
            <pc:sldMk cId="2898469863" sldId="268"/>
            <ac:spMk id="7" creationId="{F3604B0C-D11D-C6B6-6831-CF3B50A78BFD}"/>
          </ac:spMkLst>
        </pc:spChg>
        <pc:picChg chg="add mod">
          <ac:chgData name="kritika bansal" userId="303a8736a7c65d4c" providerId="LiveId" clId="{8117678A-667D-40B1-9A93-F22050560B7E}" dt="2024-04-29T17:30:47.032" v="1803"/>
          <ac:picMkLst>
            <pc:docMk/>
            <pc:sldMk cId="2898469863" sldId="268"/>
            <ac:picMk id="2" creationId="{BC827FEF-0DEE-4192-BA33-EEB1F6A69E7D}"/>
          </ac:picMkLst>
        </pc:picChg>
        <pc:picChg chg="add mod">
          <ac:chgData name="kritika bansal" userId="303a8736a7c65d4c" providerId="LiveId" clId="{8117678A-667D-40B1-9A93-F22050560B7E}" dt="2024-04-29T17:39:12.963" v="1912" actId="14100"/>
          <ac:picMkLst>
            <pc:docMk/>
            <pc:sldMk cId="2898469863" sldId="268"/>
            <ac:picMk id="3" creationId="{FE05F9D1-F00D-200F-4483-791EA9E12516}"/>
          </ac:picMkLst>
        </pc:picChg>
        <pc:picChg chg="add mod">
          <ac:chgData name="kritika bansal" userId="303a8736a7c65d4c" providerId="LiveId" clId="{8117678A-667D-40B1-9A93-F22050560B7E}" dt="2024-04-29T17:38:51.866" v="1908" actId="14100"/>
          <ac:picMkLst>
            <pc:docMk/>
            <pc:sldMk cId="2898469863" sldId="268"/>
            <ac:picMk id="5" creationId="{D314FDAA-380D-9851-A1C8-1E73B16B7D5E}"/>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668529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png"/><Relationship Id="rId7" Type="http://schemas.openxmlformats.org/officeDocument/2006/relationships/hyperlink" Target="https://github.com/kritkat11/Space-Tourism" TargetMode="External"/><Relationship Id="rId12"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17.png"/><Relationship Id="rId11" Type="http://schemas.openxmlformats.org/officeDocument/2006/relationships/hyperlink" Target="docs.spacetourism.com" TargetMode="External"/><Relationship Id="rId5" Type="http://schemas.openxmlformats.org/officeDocument/2006/relationships/hyperlink" Target="https://space-tourism-xi-eight.vercel.app/" TargetMode="External"/><Relationship Id="rId10" Type="http://schemas.openxmlformats.org/officeDocument/2006/relationships/image" Target="../media/image19.png"/><Relationship Id="rId4" Type="http://schemas.openxmlformats.org/officeDocument/2006/relationships/image" Target="../media/image16.png"/><Relationship Id="rId9" Type="http://schemas.openxmlformats.org/officeDocument/2006/relationships/hyperlink" Target="https://demo.spacetourism.com"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8421"/>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090685"/>
            <a:ext cx="7477601" cy="958215"/>
          </a:xfrm>
          <a:prstGeom prst="rect">
            <a:avLst/>
          </a:prstGeom>
          <a:noFill/>
          <a:ln/>
        </p:spPr>
        <p:txBody>
          <a:bodyPr wrap="none" rtlCol="0" anchor="t"/>
          <a:lstStyle/>
          <a:p>
            <a:pPr marL="0" indent="0">
              <a:lnSpc>
                <a:spcPts val="7545"/>
              </a:lnSpc>
              <a:buNone/>
            </a:pPr>
            <a:r>
              <a:rPr lang="en-US" sz="6036" b="1" kern="0" spc="-35" dirty="0">
                <a:solidFill>
                  <a:srgbClr val="000000"/>
                </a:solidFill>
                <a:latin typeface="adonis-web" pitchFamily="34" charset="0"/>
                <a:ea typeface="adonis-web" pitchFamily="34" charset="-122"/>
                <a:cs typeface="adonis-web" pitchFamily="34" charset="-120"/>
              </a:rPr>
              <a:t>SPACE TOURISM</a:t>
            </a:r>
            <a:endParaRPr lang="en-US" sz="6036" dirty="0"/>
          </a:p>
        </p:txBody>
      </p:sp>
      <p:sp>
        <p:nvSpPr>
          <p:cNvPr id="6" name="Text 2"/>
          <p:cNvSpPr/>
          <p:nvPr/>
        </p:nvSpPr>
        <p:spPr>
          <a:xfrm>
            <a:off x="732837" y="4028133"/>
            <a:ext cx="7664031" cy="1701734"/>
          </a:xfrm>
          <a:prstGeom prst="rect">
            <a:avLst/>
          </a:prstGeom>
          <a:noFill/>
          <a:ln/>
        </p:spPr>
        <p:txBody>
          <a:bodyPr wrap="square" rtlCol="0" anchor="t"/>
          <a:lstStyle/>
          <a:p>
            <a:pPr marL="0" indent="0" algn="just">
              <a:buNone/>
            </a:pPr>
            <a:r>
              <a:rPr lang="en-US" sz="2800" kern="0" spc="-35" dirty="0">
                <a:solidFill>
                  <a:srgbClr val="272525"/>
                </a:solidFill>
                <a:latin typeface="Source Sans Pro" panose="020B0503030403020204" pitchFamily="34" charset="0"/>
                <a:ea typeface="Source Sans Pro" panose="020B0503030403020204" pitchFamily="34" charset="0"/>
                <a:cs typeface="Times New Roman" panose="02020603050405020304" pitchFamily="18" charset="0"/>
              </a:rPr>
              <a:t>Explore the wonders of space travel and discover the thrilling opportunities available for space enthusiasts in our comprehensive project on space tourism.</a:t>
            </a:r>
            <a:endParaRPr lang="en-US" sz="2800" dirty="0">
              <a:latin typeface="Source Sans Pro" panose="020B0503030403020204" pitchFamily="34" charset="0"/>
              <a:ea typeface="Source Sans Pro" panose="020B0503030403020204" pitchFamily="34" charset="0"/>
              <a:cs typeface="Times New Roman" panose="02020603050405020304" pitchFamily="18" charset="0"/>
            </a:endParaRPr>
          </a:p>
        </p:txBody>
      </p:sp>
      <p:sp>
        <p:nvSpPr>
          <p:cNvPr id="8" name="Text 4"/>
          <p:cNvSpPr/>
          <p:nvPr/>
        </p:nvSpPr>
        <p:spPr>
          <a:xfrm>
            <a:off x="933926" y="5167670"/>
            <a:ext cx="153948" cy="146328"/>
          </a:xfrm>
          <a:prstGeom prst="rect">
            <a:avLst/>
          </a:prstGeom>
          <a:noFill/>
          <a:ln/>
        </p:spPr>
        <p:txBody>
          <a:bodyPr wrap="none" rtlCol="0" anchor="t"/>
          <a:lstStyle/>
          <a:p>
            <a:pPr marL="0" indent="0" algn="ctr">
              <a:lnSpc>
                <a:spcPts val="1152"/>
              </a:lnSpc>
              <a:buNone/>
            </a:pPr>
            <a:r>
              <a:rPr lang="en-US" sz="1152" kern="0" spc="-35" dirty="0">
                <a:solidFill>
                  <a:srgbClr val="FFFFFF"/>
                </a:solidFill>
                <a:latin typeface="Source Sans Pro" pitchFamily="34" charset="0"/>
                <a:ea typeface="Source Sans Pro" pitchFamily="34" charset="-122"/>
                <a:cs typeface="Source Sans Pro" pitchFamily="34" charset="-120"/>
              </a:rPr>
              <a:t>ka</a:t>
            </a:r>
            <a:endParaRPr lang="en-US" sz="1152" dirty="0"/>
          </a:p>
        </p:txBody>
      </p:sp>
      <p:sp>
        <p:nvSpPr>
          <p:cNvPr id="9" name="Text 5"/>
          <p:cNvSpPr/>
          <p:nvPr/>
        </p:nvSpPr>
        <p:spPr>
          <a:xfrm>
            <a:off x="286788" y="6789935"/>
            <a:ext cx="4084124" cy="1421244"/>
          </a:xfrm>
          <a:prstGeom prst="rect">
            <a:avLst/>
          </a:prstGeom>
          <a:noFill/>
          <a:ln/>
        </p:spPr>
        <p:txBody>
          <a:bodyPr wrap="none" rtlCol="0" anchor="t"/>
          <a:lstStyle/>
          <a:p>
            <a:pPr marL="0" indent="0" algn="l">
              <a:lnSpc>
                <a:spcPts val="3062"/>
              </a:lnSpc>
              <a:buNone/>
            </a:pPr>
            <a:r>
              <a:rPr lang="en-US" sz="2187" b="1" kern="0" spc="-35" dirty="0">
                <a:solidFill>
                  <a:srgbClr val="272525"/>
                </a:solidFill>
                <a:latin typeface="Source Sans Pro" pitchFamily="34" charset="0"/>
                <a:ea typeface="Source Sans Pro" pitchFamily="34" charset="-122"/>
                <a:cs typeface="Source Sans Pro" pitchFamily="34" charset="-120"/>
              </a:rPr>
              <a:t>BY:  </a:t>
            </a:r>
            <a:r>
              <a:rPr lang="en-US" sz="2187" kern="0" spc="-35" dirty="0" err="1">
                <a:solidFill>
                  <a:srgbClr val="272525"/>
                </a:solidFill>
                <a:latin typeface="Source Sans Pro" pitchFamily="34" charset="0"/>
                <a:ea typeface="Source Sans Pro" pitchFamily="34" charset="-122"/>
                <a:cs typeface="Source Sans Pro" pitchFamily="34" charset="-120"/>
              </a:rPr>
              <a:t>Kritica</a:t>
            </a:r>
            <a:r>
              <a:rPr lang="en-US" sz="2187" kern="0" spc="-35" dirty="0">
                <a:solidFill>
                  <a:srgbClr val="272525"/>
                </a:solidFill>
                <a:latin typeface="Source Sans Pro" pitchFamily="34" charset="0"/>
                <a:ea typeface="Source Sans Pro" pitchFamily="34" charset="-122"/>
                <a:cs typeface="Source Sans Pro" pitchFamily="34" charset="-120"/>
              </a:rPr>
              <a:t> (2210990523)</a:t>
            </a:r>
          </a:p>
          <a:p>
            <a:pPr>
              <a:lnSpc>
                <a:spcPts val="3062"/>
              </a:lnSpc>
            </a:pPr>
            <a:r>
              <a:rPr lang="en-US" sz="2187" kern="0" spc="-35" dirty="0">
                <a:solidFill>
                  <a:srgbClr val="272525"/>
                </a:solidFill>
                <a:latin typeface="Source Sans Pro" pitchFamily="34" charset="0"/>
                <a:ea typeface="Source Sans Pro" pitchFamily="34" charset="-122"/>
                <a:cs typeface="Source Sans Pro" pitchFamily="34" charset="-120"/>
              </a:rPr>
              <a:t>         Kritika  Bansal (2210990524)</a:t>
            </a:r>
          </a:p>
          <a:p>
            <a:pPr marL="0" indent="0" algn="l">
              <a:lnSpc>
                <a:spcPts val="3062"/>
              </a:lnSpc>
              <a:buNone/>
            </a:pPr>
            <a:r>
              <a:rPr lang="en-US" sz="2187" kern="0" spc="-35" dirty="0">
                <a:solidFill>
                  <a:srgbClr val="272525"/>
                </a:solidFill>
                <a:latin typeface="Source Sans Pro" pitchFamily="34" charset="0"/>
                <a:ea typeface="Source Sans Pro" pitchFamily="34" charset="-122"/>
                <a:cs typeface="Source Sans Pro" pitchFamily="34" charset="-120"/>
              </a:rPr>
              <a:t>         </a:t>
            </a:r>
            <a:r>
              <a:rPr lang="en-US" sz="2187" kern="0" spc="-35" dirty="0" err="1">
                <a:solidFill>
                  <a:srgbClr val="272525"/>
                </a:solidFill>
                <a:latin typeface="Source Sans Pro" pitchFamily="34" charset="0"/>
                <a:ea typeface="Source Sans Pro" pitchFamily="34" charset="-122"/>
                <a:cs typeface="Source Sans Pro" pitchFamily="34" charset="-120"/>
              </a:rPr>
              <a:t>Lavika</a:t>
            </a:r>
            <a:r>
              <a:rPr lang="en-US" sz="2187" kern="0" spc="-35" dirty="0">
                <a:solidFill>
                  <a:srgbClr val="272525"/>
                </a:solidFill>
                <a:latin typeface="Source Sans Pro" pitchFamily="34" charset="0"/>
                <a:ea typeface="Source Sans Pro" pitchFamily="34" charset="-122"/>
                <a:cs typeface="Source Sans Pro" pitchFamily="34" charset="-120"/>
              </a:rPr>
              <a:t> Singla (2210990540)</a:t>
            </a:r>
          </a:p>
          <a:p>
            <a:pPr marL="0" indent="0" algn="l">
              <a:lnSpc>
                <a:spcPts val="3062"/>
              </a:lnSpc>
              <a:buNone/>
            </a:pPr>
            <a:endParaRPr lang="en-US" sz="2187" b="1" kern="0" spc="-35" dirty="0">
              <a:solidFill>
                <a:srgbClr val="272525"/>
              </a:solidFill>
              <a:latin typeface="Source Sans Pro" pitchFamily="34" charset="0"/>
              <a:ea typeface="Source Sans Pro" pitchFamily="34" charset="-122"/>
              <a:cs typeface="Source Sans Pro" pitchFamily="34" charset="-120"/>
            </a:endParaRPr>
          </a:p>
          <a:p>
            <a:pPr marL="0" indent="0" algn="l">
              <a:lnSpc>
                <a:spcPts val="3062"/>
              </a:lnSpc>
              <a:buNone/>
            </a:pPr>
            <a:endParaRPr lang="en-US" sz="2187" dirty="0"/>
          </a:p>
        </p:txBody>
      </p:sp>
      <p:pic>
        <p:nvPicPr>
          <p:cNvPr id="7" name="Picture 4" descr="Chitkara University | Chandigarh, India">
            <a:extLst>
              <a:ext uri="{FF2B5EF4-FFF2-40B4-BE49-F238E27FC236}">
                <a16:creationId xmlns:a16="http://schemas.microsoft.com/office/drawing/2014/main" id="{266F2A57-87FF-14C5-8931-A432880ECB3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DC65376F-A2AB-3408-D7F2-904598BCD326}"/>
              </a:ext>
            </a:extLst>
          </p:cNvPr>
          <p:cNvSpPr txBox="1"/>
          <p:nvPr/>
        </p:nvSpPr>
        <p:spPr>
          <a:xfrm>
            <a:off x="5709424" y="6789935"/>
            <a:ext cx="3211552" cy="1258806"/>
          </a:xfrm>
          <a:prstGeom prst="rect">
            <a:avLst/>
          </a:prstGeom>
          <a:noFill/>
        </p:spPr>
        <p:txBody>
          <a:bodyPr wrap="square" rtlCol="0">
            <a:spAutoFit/>
          </a:bodyPr>
          <a:lstStyle/>
          <a:p>
            <a:pPr marL="0" indent="0" algn="l">
              <a:lnSpc>
                <a:spcPts val="3062"/>
              </a:lnSpc>
              <a:buNone/>
            </a:pPr>
            <a:r>
              <a:rPr lang="en-US" sz="2190" b="1" kern="0" spc="-35" dirty="0">
                <a:solidFill>
                  <a:srgbClr val="272525"/>
                </a:solidFill>
                <a:latin typeface="Source Sans Pro" pitchFamily="34" charset="0"/>
                <a:ea typeface="Source Sans Pro" pitchFamily="34" charset="-122"/>
                <a:cs typeface="Source Sans Pro" pitchFamily="34" charset="-120"/>
              </a:rPr>
              <a:t>PRESENTED TO:</a:t>
            </a:r>
          </a:p>
          <a:p>
            <a:pPr marL="0" indent="0" algn="l">
              <a:lnSpc>
                <a:spcPts val="3062"/>
              </a:lnSpc>
              <a:buNone/>
            </a:pPr>
            <a:r>
              <a:rPr lang="en-US" sz="2190" kern="0" spc="-35" dirty="0">
                <a:solidFill>
                  <a:srgbClr val="272525"/>
                </a:solidFill>
                <a:latin typeface="Source Sans Pro" pitchFamily="34" charset="0"/>
                <a:ea typeface="Source Sans Pro" pitchFamily="34" charset="-122"/>
                <a:cs typeface="Source Sans Pro" pitchFamily="34" charset="-120"/>
              </a:rPr>
              <a:t>Ms. Baljit Kaur</a:t>
            </a:r>
          </a:p>
          <a:p>
            <a:pPr marL="0" indent="0" algn="l">
              <a:lnSpc>
                <a:spcPts val="3062"/>
              </a:lnSpc>
              <a:buNone/>
            </a:pPr>
            <a:r>
              <a:rPr lang="en-US" sz="2190" kern="0" spc="-35" dirty="0">
                <a:solidFill>
                  <a:srgbClr val="272525"/>
                </a:solidFill>
                <a:latin typeface="Source Sans Pro" pitchFamily="34" charset="0"/>
                <a:ea typeface="Source Sans Pro" pitchFamily="34" charset="-122"/>
                <a:cs typeface="Source Sans Pro" pitchFamily="34" charset="-120"/>
              </a:rPr>
              <a:t>Mr. Vikas Patel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17000">
              <a:schemeClr val="accent1">
                <a:lumMod val="5000"/>
                <a:lumOff val="95000"/>
              </a:schemeClr>
            </a:gs>
            <a:gs pos="91000">
              <a:schemeClr val="accent5">
                <a:lumMod val="40000"/>
                <a:lumOff val="60000"/>
              </a:schemeClr>
            </a:gs>
          </a:gsLst>
          <a:lin ang="8100000" scaled="1"/>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E05F9D1-F00D-200F-4483-791EA9E12516}"/>
              </a:ext>
            </a:extLst>
          </p:cNvPr>
          <p:cNvPicPr>
            <a:picLocks noChangeAspect="1"/>
          </p:cNvPicPr>
          <p:nvPr/>
        </p:nvPicPr>
        <p:blipFill>
          <a:blip r:embed="rId2"/>
          <a:stretch>
            <a:fillRect/>
          </a:stretch>
        </p:blipFill>
        <p:spPr>
          <a:xfrm>
            <a:off x="5631366" y="335902"/>
            <a:ext cx="8805347" cy="4146419"/>
          </a:xfrm>
          <a:prstGeom prst="rect">
            <a:avLst/>
          </a:prstGeom>
        </p:spPr>
      </p:pic>
      <p:pic>
        <p:nvPicPr>
          <p:cNvPr id="5" name="Picture 4">
            <a:extLst>
              <a:ext uri="{FF2B5EF4-FFF2-40B4-BE49-F238E27FC236}">
                <a16:creationId xmlns:a16="http://schemas.microsoft.com/office/drawing/2014/main" id="{D314FDAA-380D-9851-A1C8-1E73B16B7D5E}"/>
              </a:ext>
            </a:extLst>
          </p:cNvPr>
          <p:cNvPicPr>
            <a:picLocks noChangeAspect="1"/>
          </p:cNvPicPr>
          <p:nvPr/>
        </p:nvPicPr>
        <p:blipFill>
          <a:blip r:embed="rId3"/>
          <a:stretch>
            <a:fillRect/>
          </a:stretch>
        </p:blipFill>
        <p:spPr>
          <a:xfrm>
            <a:off x="193686" y="3925229"/>
            <a:ext cx="8203182" cy="4146419"/>
          </a:xfrm>
          <a:prstGeom prst="rect">
            <a:avLst/>
          </a:prstGeom>
        </p:spPr>
      </p:pic>
      <p:sp>
        <p:nvSpPr>
          <p:cNvPr id="7" name="TextBox 6">
            <a:extLst>
              <a:ext uri="{FF2B5EF4-FFF2-40B4-BE49-F238E27FC236}">
                <a16:creationId xmlns:a16="http://schemas.microsoft.com/office/drawing/2014/main" id="{F3604B0C-D11D-C6B6-6831-CF3B50A78BFD}"/>
              </a:ext>
            </a:extLst>
          </p:cNvPr>
          <p:cNvSpPr txBox="1"/>
          <p:nvPr/>
        </p:nvSpPr>
        <p:spPr>
          <a:xfrm>
            <a:off x="643251" y="436734"/>
            <a:ext cx="3612996" cy="764825"/>
          </a:xfrm>
          <a:prstGeom prst="rect">
            <a:avLst/>
          </a:prstGeom>
          <a:noFill/>
        </p:spPr>
        <p:txBody>
          <a:bodyPr wrap="square">
            <a:spAutoFit/>
          </a:bodyPr>
          <a:lstStyle/>
          <a:p>
            <a:r>
              <a:rPr lang="en-IN" sz="4370" b="1" u="sng" dirty="0">
                <a:latin typeface="adonis-web"/>
              </a:rPr>
              <a:t>SCREENSHOTS</a:t>
            </a:r>
          </a:p>
        </p:txBody>
      </p:sp>
      <p:pic>
        <p:nvPicPr>
          <p:cNvPr id="2" name="Picture 4" descr="Chitkara University | Chandigarh, India">
            <a:extLst>
              <a:ext uri="{FF2B5EF4-FFF2-40B4-BE49-F238E27FC236}">
                <a16:creationId xmlns:a16="http://schemas.microsoft.com/office/drawing/2014/main" id="{BC827FEF-0DEE-4192-BA33-EEB1F6A69E7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984698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4" name="Text 1"/>
          <p:cNvSpPr/>
          <p:nvPr/>
        </p:nvSpPr>
        <p:spPr>
          <a:xfrm>
            <a:off x="1194054" y="1285777"/>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Project Links</a:t>
            </a:r>
            <a:endParaRPr lang="en-US" sz="4374" dirty="0"/>
          </a:p>
        </p:txBody>
      </p:sp>
      <p:pic>
        <p:nvPicPr>
          <p:cNvPr id="5" name="Image 1" descr="preencoded.png"/>
          <p:cNvPicPr>
            <a:picLocks noChangeAspect="1"/>
          </p:cNvPicPr>
          <p:nvPr/>
        </p:nvPicPr>
        <p:blipFill>
          <a:blip r:embed="rId4"/>
          <a:stretch>
            <a:fillRect/>
          </a:stretch>
        </p:blipFill>
        <p:spPr>
          <a:xfrm>
            <a:off x="1449824" y="3265926"/>
            <a:ext cx="2233374" cy="1380292"/>
          </a:xfrm>
          <a:prstGeom prst="rect">
            <a:avLst/>
          </a:prstGeom>
        </p:spPr>
      </p:pic>
      <p:sp>
        <p:nvSpPr>
          <p:cNvPr id="6" name="Text 2"/>
          <p:cNvSpPr/>
          <p:nvPr/>
        </p:nvSpPr>
        <p:spPr>
          <a:xfrm>
            <a:off x="1902340" y="4917350"/>
            <a:ext cx="2233374"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Website</a:t>
            </a:r>
            <a:endParaRPr lang="en-US" sz="2187" dirty="0"/>
          </a:p>
        </p:txBody>
      </p:sp>
      <p:sp>
        <p:nvSpPr>
          <p:cNvPr id="7" name="Text 3"/>
          <p:cNvSpPr/>
          <p:nvPr/>
        </p:nvSpPr>
        <p:spPr>
          <a:xfrm>
            <a:off x="1449823" y="5371704"/>
            <a:ext cx="2233374" cy="710803"/>
          </a:xfrm>
          <a:prstGeom prst="rect">
            <a:avLst/>
          </a:prstGeom>
          <a:noFill/>
          <a:ln/>
        </p:spPr>
        <p:txBody>
          <a:bodyPr wrap="square" rtlCol="0" anchor="t"/>
          <a:lstStyle/>
          <a:p>
            <a:pPr marL="0" indent="0" algn="l">
              <a:lnSpc>
                <a:spcPts val="2799"/>
              </a:lnSpc>
              <a:buNone/>
            </a:pPr>
            <a:r>
              <a:rPr lang="en-US" sz="1750" dirty="0">
                <a:solidFill>
                  <a:srgbClr val="7030A0"/>
                </a:solidFill>
                <a:hlinkClick r:id="rId5">
                  <a:extLst>
                    <a:ext uri="{A12FA001-AC4F-418D-AE19-62706E023703}">
                      <ahyp:hlinkClr xmlns:ahyp="http://schemas.microsoft.com/office/drawing/2018/hyperlinkcolor" val="tx"/>
                    </a:ext>
                  </a:extLst>
                </a:hlinkClick>
              </a:rPr>
              <a:t>https://space-tourism-xi-eight.vercel.app/</a:t>
            </a:r>
            <a:endParaRPr lang="en-US" sz="1750" dirty="0">
              <a:solidFill>
                <a:srgbClr val="7030A0"/>
              </a:solidFill>
            </a:endParaRPr>
          </a:p>
        </p:txBody>
      </p:sp>
      <p:pic>
        <p:nvPicPr>
          <p:cNvPr id="8" name="Image 2" descr="preencoded.png"/>
          <p:cNvPicPr>
            <a:picLocks noChangeAspect="1"/>
          </p:cNvPicPr>
          <p:nvPr/>
        </p:nvPicPr>
        <p:blipFill>
          <a:blip r:embed="rId6"/>
          <a:stretch>
            <a:fillRect/>
          </a:stretch>
        </p:blipFill>
        <p:spPr>
          <a:xfrm>
            <a:off x="4569567" y="3259574"/>
            <a:ext cx="2233493" cy="1380292"/>
          </a:xfrm>
          <a:prstGeom prst="rect">
            <a:avLst/>
          </a:prstGeom>
        </p:spPr>
      </p:pic>
      <p:sp>
        <p:nvSpPr>
          <p:cNvPr id="9" name="Text 4"/>
          <p:cNvSpPr/>
          <p:nvPr/>
        </p:nvSpPr>
        <p:spPr>
          <a:xfrm>
            <a:off x="5248275" y="4910614"/>
            <a:ext cx="2233493"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GitHub</a:t>
            </a:r>
            <a:endParaRPr lang="en-US" sz="2187" dirty="0"/>
          </a:p>
        </p:txBody>
      </p:sp>
      <p:sp>
        <p:nvSpPr>
          <p:cNvPr id="10" name="Text 5"/>
          <p:cNvSpPr/>
          <p:nvPr/>
        </p:nvSpPr>
        <p:spPr>
          <a:xfrm>
            <a:off x="4569567" y="5397937"/>
            <a:ext cx="2364639" cy="710803"/>
          </a:xfrm>
          <a:prstGeom prst="rect">
            <a:avLst/>
          </a:prstGeom>
          <a:noFill/>
          <a:ln/>
        </p:spPr>
        <p:txBody>
          <a:bodyPr wrap="square" rtlCol="0" anchor="t"/>
          <a:lstStyle/>
          <a:p>
            <a:pPr marL="0" indent="0" algn="l">
              <a:lnSpc>
                <a:spcPts val="2799"/>
              </a:lnSpc>
              <a:buNone/>
            </a:pPr>
            <a:r>
              <a:rPr lang="en-US" sz="1750" dirty="0">
                <a:solidFill>
                  <a:srgbClr val="7030A0"/>
                </a:solidFill>
                <a:hlinkClick r:id="rId7">
                  <a:extLst>
                    <a:ext uri="{A12FA001-AC4F-418D-AE19-62706E023703}">
                      <ahyp:hlinkClr xmlns:ahyp="http://schemas.microsoft.com/office/drawing/2018/hyperlinkcolor" val="tx"/>
                    </a:ext>
                  </a:extLst>
                </a:hlinkClick>
              </a:rPr>
              <a:t>https://github.com/kritkat11/Space-Tourism</a:t>
            </a:r>
            <a:endParaRPr lang="en-US" sz="1750" dirty="0">
              <a:solidFill>
                <a:srgbClr val="7030A0"/>
              </a:solidFill>
            </a:endParaRPr>
          </a:p>
        </p:txBody>
      </p:sp>
      <p:pic>
        <p:nvPicPr>
          <p:cNvPr id="11" name="Image 3" descr="preencoded.png"/>
          <p:cNvPicPr>
            <a:picLocks noChangeAspect="1"/>
          </p:cNvPicPr>
          <p:nvPr/>
        </p:nvPicPr>
        <p:blipFill>
          <a:blip r:embed="rId8"/>
          <a:stretch>
            <a:fillRect/>
          </a:stretch>
        </p:blipFill>
        <p:spPr>
          <a:xfrm>
            <a:off x="7689429" y="3259574"/>
            <a:ext cx="2233374" cy="1380292"/>
          </a:xfrm>
          <a:prstGeom prst="rect">
            <a:avLst/>
          </a:prstGeom>
        </p:spPr>
      </p:pic>
      <p:sp>
        <p:nvSpPr>
          <p:cNvPr id="12" name="Text 6"/>
          <p:cNvSpPr/>
          <p:nvPr/>
        </p:nvSpPr>
        <p:spPr>
          <a:xfrm>
            <a:off x="7994724" y="4921596"/>
            <a:ext cx="2233374"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Live Demo</a:t>
            </a:r>
            <a:endParaRPr lang="en-US" sz="2187" dirty="0"/>
          </a:p>
        </p:txBody>
      </p:sp>
      <p:sp>
        <p:nvSpPr>
          <p:cNvPr id="13" name="Text 7"/>
          <p:cNvSpPr/>
          <p:nvPr/>
        </p:nvSpPr>
        <p:spPr>
          <a:xfrm>
            <a:off x="7689429" y="5368528"/>
            <a:ext cx="2233374" cy="710803"/>
          </a:xfrm>
          <a:prstGeom prst="rect">
            <a:avLst/>
          </a:prstGeom>
          <a:noFill/>
          <a:ln/>
        </p:spPr>
        <p:txBody>
          <a:bodyPr wrap="square" rtlCol="0" anchor="t"/>
          <a:lstStyle/>
          <a:p>
            <a:pPr marL="0" indent="0" algn="l">
              <a:lnSpc>
                <a:spcPts val="2799"/>
              </a:lnSpc>
              <a:buNone/>
            </a:pPr>
            <a:r>
              <a:rPr lang="en-US" sz="1750" u="sng" kern="0" spc="-35" dirty="0">
                <a:solidFill>
                  <a:srgbClr val="7030A0"/>
                </a:solidFill>
                <a:latin typeface="Source Sans Pro" pitchFamily="34" charset="0"/>
                <a:ea typeface="Source Sans Pro" pitchFamily="34" charset="-122"/>
                <a:cs typeface="Source Sans Pro" pitchFamily="34" charset="-120"/>
                <a:hlinkClick r:id="rId9">
                  <a:extLst>
                    <a:ext uri="{A12FA001-AC4F-418D-AE19-62706E023703}">
                      <ahyp:hlinkClr xmlns:ahyp="http://schemas.microsoft.com/office/drawing/2018/hyperlinkcolor" val="tx"/>
                    </a:ext>
                  </a:extLst>
                </a:hlinkClick>
              </a:rPr>
              <a:t>demo.spacetourism.com</a:t>
            </a:r>
            <a:endParaRPr lang="en-US" sz="1750" dirty="0">
              <a:solidFill>
                <a:srgbClr val="7030A0"/>
              </a:solidFill>
            </a:endParaRPr>
          </a:p>
        </p:txBody>
      </p:sp>
      <p:pic>
        <p:nvPicPr>
          <p:cNvPr id="14" name="Image 4" descr="preencoded.png"/>
          <p:cNvPicPr>
            <a:picLocks noChangeAspect="1"/>
          </p:cNvPicPr>
          <p:nvPr/>
        </p:nvPicPr>
        <p:blipFill>
          <a:blip r:embed="rId10"/>
          <a:stretch>
            <a:fillRect/>
          </a:stretch>
        </p:blipFill>
        <p:spPr>
          <a:xfrm>
            <a:off x="10817833" y="3259574"/>
            <a:ext cx="2233493" cy="1380292"/>
          </a:xfrm>
          <a:prstGeom prst="rect">
            <a:avLst/>
          </a:prstGeom>
        </p:spPr>
      </p:pic>
      <p:sp>
        <p:nvSpPr>
          <p:cNvPr id="15" name="Text 8"/>
          <p:cNvSpPr/>
          <p:nvPr/>
        </p:nvSpPr>
        <p:spPr>
          <a:xfrm>
            <a:off x="10817833" y="4910614"/>
            <a:ext cx="2233493" cy="347186"/>
          </a:xfrm>
          <a:prstGeom prst="rect">
            <a:avLst/>
          </a:prstGeom>
          <a:noFill/>
          <a:ln/>
        </p:spPr>
        <p:txBody>
          <a:bodyPr wrap="none" rtlCol="0" anchor="t"/>
          <a:lstStyle/>
          <a:p>
            <a:pPr marL="0" indent="0" algn="l">
              <a:lnSpc>
                <a:spcPts val="2734"/>
              </a:lnSpc>
              <a:buNone/>
            </a:pPr>
            <a:r>
              <a:rPr lang="en-US" sz="2187" b="1" kern="0" spc="-35" dirty="0">
                <a:solidFill>
                  <a:srgbClr val="272525"/>
                </a:solidFill>
                <a:latin typeface="adonis-web" pitchFamily="34" charset="0"/>
                <a:ea typeface="adonis-web" pitchFamily="34" charset="-122"/>
                <a:cs typeface="adonis-web" pitchFamily="34" charset="-120"/>
              </a:rPr>
              <a:t>Documentation</a:t>
            </a:r>
            <a:endParaRPr lang="en-US" sz="2187" dirty="0"/>
          </a:p>
        </p:txBody>
      </p:sp>
      <p:sp>
        <p:nvSpPr>
          <p:cNvPr id="16" name="Text 9"/>
          <p:cNvSpPr/>
          <p:nvPr/>
        </p:nvSpPr>
        <p:spPr>
          <a:xfrm>
            <a:off x="10817832" y="5383602"/>
            <a:ext cx="2233493" cy="355402"/>
          </a:xfrm>
          <a:prstGeom prst="rect">
            <a:avLst/>
          </a:prstGeom>
          <a:noFill/>
          <a:ln/>
        </p:spPr>
        <p:txBody>
          <a:bodyPr wrap="none" rtlCol="0" anchor="t"/>
          <a:lstStyle/>
          <a:p>
            <a:pPr marL="0" indent="0" algn="l">
              <a:lnSpc>
                <a:spcPts val="2799"/>
              </a:lnSpc>
              <a:buNone/>
            </a:pPr>
            <a:r>
              <a:rPr lang="en-US" sz="1750" kern="0" spc="-35" dirty="0">
                <a:solidFill>
                  <a:srgbClr val="7030A0"/>
                </a:solidFill>
                <a:latin typeface="Source Sans Pro" pitchFamily="34" charset="0"/>
                <a:ea typeface="Source Sans Pro" pitchFamily="34" charset="-122"/>
                <a:cs typeface="Source Sans Pro" pitchFamily="34" charset="-120"/>
                <a:hlinkClick r:id="rId11">
                  <a:extLst>
                    <a:ext uri="{A12FA001-AC4F-418D-AE19-62706E023703}">
                      <ahyp:hlinkClr xmlns:ahyp="http://schemas.microsoft.com/office/drawing/2018/hyperlinkcolor" val="tx"/>
                    </a:ext>
                  </a:extLst>
                </a:hlinkClick>
              </a:rPr>
              <a:t>docs.spacetourism.com</a:t>
            </a:r>
            <a:endParaRPr lang="en-US" sz="1750" dirty="0">
              <a:solidFill>
                <a:srgbClr val="7030A0"/>
              </a:solidFill>
            </a:endParaRPr>
          </a:p>
        </p:txBody>
      </p:sp>
      <p:pic>
        <p:nvPicPr>
          <p:cNvPr id="17" name="Picture 4" descr="Chitkara University | Chandigarh, India">
            <a:extLst>
              <a:ext uri="{FF2B5EF4-FFF2-40B4-BE49-F238E27FC236}">
                <a16:creationId xmlns:a16="http://schemas.microsoft.com/office/drawing/2014/main" id="{647C48B2-6C92-2255-4780-16376BB44F3C}"/>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0">
    <p:bg>
      <p:bgPr>
        <a:solidFill>
          <a:srgbClr val="F7EBF7"/>
        </a:solidFill>
        <a:effectLst/>
      </p:bgPr>
    </p:bg>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319599" y="2712482"/>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CONCLUSION:-</a:t>
            </a:r>
            <a:endParaRPr lang="en-US" sz="4374" dirty="0"/>
          </a:p>
        </p:txBody>
      </p:sp>
      <p:sp>
        <p:nvSpPr>
          <p:cNvPr id="6" name="Text 2"/>
          <p:cNvSpPr/>
          <p:nvPr/>
        </p:nvSpPr>
        <p:spPr>
          <a:xfrm>
            <a:off x="6319599" y="3740109"/>
            <a:ext cx="7477601" cy="3285159"/>
          </a:xfrm>
          <a:prstGeom prst="rect">
            <a:avLst/>
          </a:prstGeom>
          <a:noFill/>
          <a:ln/>
        </p:spPr>
        <p:txBody>
          <a:bodyPr wrap="square" rtlCol="0" anchor="t"/>
          <a:lstStyle/>
          <a:p>
            <a:pPr marL="0" indent="0" algn="just">
              <a:buNone/>
            </a:pPr>
            <a:r>
              <a:rPr lang="en-US" sz="2400" kern="0" spc="-35" dirty="0">
                <a:solidFill>
                  <a:srgbClr val="272525"/>
                </a:solidFill>
                <a:latin typeface="Source Sans Pro" pitchFamily="34" charset="0"/>
                <a:ea typeface="Source Sans Pro" pitchFamily="34" charset="-122"/>
                <a:cs typeface="Source Sans Pro" pitchFamily="34" charset="-120"/>
              </a:rPr>
              <a:t>Our project represents a seamless blend of cutting-edge technology and boundless curiosity for the cosmos. Through the power of React.js, we've crafted an immersive space tourism experience that invites users of all backgrounds to embark on a journey beyond the stars. By prioritizing accessibility and user engagement, we've made space exploration not only informative but also captivating and fun.</a:t>
            </a:r>
            <a:endParaRPr lang="en-US" sz="2400" dirty="0"/>
          </a:p>
        </p:txBody>
      </p:sp>
      <p:pic>
        <p:nvPicPr>
          <p:cNvPr id="7" name="Picture 4" descr="Chitkara University | Chandigarh, India">
            <a:extLst>
              <a:ext uri="{FF2B5EF4-FFF2-40B4-BE49-F238E27FC236}">
                <a16:creationId xmlns:a16="http://schemas.microsoft.com/office/drawing/2014/main" id="{39C9A009-6178-BC6F-8094-DCF3A8D1906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48000">
              <a:schemeClr val="accent1">
                <a:lumMod val="20000"/>
                <a:lumOff val="80000"/>
              </a:schemeClr>
            </a:gs>
            <a:gs pos="39859">
              <a:schemeClr val="accent1">
                <a:lumMod val="20000"/>
                <a:lumOff val="80000"/>
              </a:schemeClr>
            </a:gs>
            <a:gs pos="23000">
              <a:srgbClr val="C2D2DE"/>
            </a:gs>
            <a:gs pos="74000">
              <a:srgbClr val="F5CFF0"/>
            </a:gs>
            <a:gs pos="8000">
              <a:schemeClr val="bg1"/>
            </a:gs>
            <a:gs pos="89000">
              <a:schemeClr val="bg1"/>
            </a:gs>
          </a:gsLst>
          <a:lin ang="2700000" scaled="1"/>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7FA091F-129D-6AF3-12E3-234C43A9BD54}"/>
              </a:ext>
            </a:extLst>
          </p:cNvPr>
          <p:cNvSpPr txBox="1"/>
          <p:nvPr/>
        </p:nvSpPr>
        <p:spPr>
          <a:xfrm>
            <a:off x="393256" y="3296581"/>
            <a:ext cx="5995970" cy="1323439"/>
          </a:xfrm>
          <a:prstGeom prst="rect">
            <a:avLst/>
          </a:prstGeom>
          <a:noFill/>
        </p:spPr>
        <p:txBody>
          <a:bodyPr wrap="square" rtlCol="0">
            <a:spAutoFit/>
          </a:bodyPr>
          <a:lstStyle/>
          <a:p>
            <a:r>
              <a:rPr lang="en-IN" sz="8000" b="1" dirty="0">
                <a:latin typeface="adonis-web"/>
              </a:rPr>
              <a:t>THANK YOU</a:t>
            </a:r>
          </a:p>
        </p:txBody>
      </p:sp>
      <p:pic>
        <p:nvPicPr>
          <p:cNvPr id="1034" name="Picture 10">
            <a:extLst>
              <a:ext uri="{FF2B5EF4-FFF2-40B4-BE49-F238E27FC236}">
                <a16:creationId xmlns:a16="http://schemas.microsoft.com/office/drawing/2014/main" id="{5110A3AF-78AF-EF48-CE96-373208D6FE7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579220" y="0"/>
            <a:ext cx="8051180" cy="8229600"/>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Chitkara University | Chandigarh, India">
            <a:extLst>
              <a:ext uri="{FF2B5EF4-FFF2-40B4-BE49-F238E27FC236}">
                <a16:creationId xmlns:a16="http://schemas.microsoft.com/office/drawing/2014/main" id="{545E209E-954B-2EEE-0D4F-DF2CAD51D1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31767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2542936"/>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INTRODUCTION:</a:t>
            </a:r>
            <a:endParaRPr lang="en-US" sz="4374" dirty="0"/>
          </a:p>
        </p:txBody>
      </p:sp>
      <p:sp>
        <p:nvSpPr>
          <p:cNvPr id="6" name="Text 2"/>
          <p:cNvSpPr/>
          <p:nvPr/>
        </p:nvSpPr>
        <p:spPr>
          <a:xfrm>
            <a:off x="833199" y="4118473"/>
            <a:ext cx="7477601" cy="3096366"/>
          </a:xfrm>
          <a:prstGeom prst="rect">
            <a:avLst/>
          </a:prstGeom>
          <a:noFill/>
          <a:ln/>
        </p:spPr>
        <p:txBody>
          <a:bodyPr wrap="square" rtlCol="0" anchor="t"/>
          <a:lstStyle/>
          <a:p>
            <a:pPr marL="0" indent="0" algn="just">
              <a:buNone/>
            </a:pPr>
            <a:r>
              <a:rPr lang="en-US" sz="2800" kern="0" spc="-35" dirty="0">
                <a:solidFill>
                  <a:srgbClr val="272525"/>
                </a:solidFill>
                <a:latin typeface="Source Sans Pro" panose="020B0503030403020204" pitchFamily="34" charset="0"/>
                <a:ea typeface="Source Sans Pro" panose="020B0503030403020204" pitchFamily="34" charset="0"/>
                <a:cs typeface="Times New Roman" panose="02020603050405020304" pitchFamily="18" charset="0"/>
              </a:rPr>
              <a:t>In our project, we delve into the realm of space tourism, leveraging cutting-edge technology to create an immersive experience for our users. Through stunning visuals and interactive elements, we aim to ignite the curiosity and passion for space exploration within each individual.</a:t>
            </a:r>
            <a:endParaRPr lang="en-US" sz="2800" dirty="0">
              <a:latin typeface="Source Sans Pro" panose="020B0503030403020204" pitchFamily="34" charset="0"/>
              <a:ea typeface="Source Sans Pro" panose="020B0503030403020204" pitchFamily="34" charset="0"/>
              <a:cs typeface="Times New Roman" panose="02020603050405020304" pitchFamily="18" charset="0"/>
            </a:endParaRPr>
          </a:p>
        </p:txBody>
      </p:sp>
      <p:pic>
        <p:nvPicPr>
          <p:cNvPr id="7" name="Picture 4" descr="Chitkara University | Chandigarh, India">
            <a:extLst>
              <a:ext uri="{FF2B5EF4-FFF2-40B4-BE49-F238E27FC236}">
                <a16:creationId xmlns:a16="http://schemas.microsoft.com/office/drawing/2014/main" id="{B57CADE6-6300-6C07-01FB-7D4B29A8825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762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10980420" y="0"/>
            <a:ext cx="3657600" cy="8229600"/>
          </a:xfrm>
          <a:prstGeom prst="rect">
            <a:avLst/>
          </a:prstGeom>
        </p:spPr>
      </p:pic>
      <p:sp>
        <p:nvSpPr>
          <p:cNvPr id="5" name="Text 1"/>
          <p:cNvSpPr/>
          <p:nvPr/>
        </p:nvSpPr>
        <p:spPr>
          <a:xfrm>
            <a:off x="1171495" y="1667897"/>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OVERVIEW</a:t>
            </a:r>
            <a:endParaRPr lang="en-US" sz="4374" dirty="0"/>
          </a:p>
        </p:txBody>
      </p:sp>
      <p:sp>
        <p:nvSpPr>
          <p:cNvPr id="6" name="Text 2"/>
          <p:cNvSpPr/>
          <p:nvPr/>
        </p:nvSpPr>
        <p:spPr>
          <a:xfrm>
            <a:off x="1048831" y="3169598"/>
            <a:ext cx="8951000" cy="4153570"/>
          </a:xfrm>
          <a:prstGeom prst="rect">
            <a:avLst/>
          </a:prstGeom>
          <a:noFill/>
          <a:ln/>
        </p:spPr>
        <p:txBody>
          <a:bodyPr wrap="square" rtlCol="0" anchor="t"/>
          <a:lstStyle/>
          <a:p>
            <a:pPr marL="342900" indent="-342900" algn="just">
              <a:lnSpc>
                <a:spcPts val="2799"/>
              </a:lnSpc>
              <a:buSzPct val="100000"/>
              <a:buChar char="•"/>
            </a:pPr>
            <a:r>
              <a:rPr lang="en-US" sz="2400" b="1" kern="0" spc="-35" dirty="0">
                <a:solidFill>
                  <a:srgbClr val="272525"/>
                </a:solidFill>
                <a:latin typeface="Source Sans Pro" pitchFamily="34" charset="0"/>
                <a:ea typeface="Source Sans Pro" pitchFamily="34" charset="-122"/>
                <a:cs typeface="Source Sans Pro" pitchFamily="34" charset="-120"/>
              </a:rPr>
              <a:t>Create an engaging and immersive experience:</a:t>
            </a:r>
            <a:r>
              <a:rPr lang="en-US" sz="2400" kern="0" spc="-35" dirty="0">
                <a:solidFill>
                  <a:srgbClr val="272525"/>
                </a:solidFill>
                <a:latin typeface="Source Sans Pro" pitchFamily="34" charset="0"/>
                <a:ea typeface="Source Sans Pro" pitchFamily="34" charset="-122"/>
                <a:cs typeface="Source Sans Pro" pitchFamily="34" charset="-120"/>
              </a:rPr>
              <a:t> We strive to develop a platform that transports users into the realm of space tourism through captivating visuals and interactive features.</a:t>
            </a:r>
          </a:p>
          <a:p>
            <a:pPr marL="342900" indent="-342900" algn="just">
              <a:lnSpc>
                <a:spcPts val="2799"/>
              </a:lnSpc>
              <a:buSzPct val="100000"/>
              <a:buChar char="•"/>
            </a:pPr>
            <a:endParaRPr lang="en-US" sz="2400" kern="0" spc="-35" dirty="0">
              <a:solidFill>
                <a:srgbClr val="272525"/>
              </a:solidFill>
              <a:latin typeface="Source Sans Pro" pitchFamily="34" charset="0"/>
              <a:ea typeface="Source Sans Pro" pitchFamily="34" charset="-122"/>
              <a:cs typeface="Source Sans Pro" pitchFamily="34" charset="-120"/>
            </a:endParaRPr>
          </a:p>
          <a:p>
            <a:pPr marL="342900" indent="-342900" algn="just">
              <a:lnSpc>
                <a:spcPts val="2799"/>
              </a:lnSpc>
              <a:buSzPct val="100000"/>
              <a:buFontTx/>
              <a:buChar char="•"/>
            </a:pPr>
            <a:r>
              <a:rPr lang="en-US" sz="2400" b="1" kern="0" spc="-35" dirty="0">
                <a:solidFill>
                  <a:srgbClr val="272525"/>
                </a:solidFill>
                <a:latin typeface="Source Sans Pro" pitchFamily="34" charset="0"/>
                <a:ea typeface="Source Sans Pro" pitchFamily="34" charset="-122"/>
                <a:cs typeface="Source Sans Pro" pitchFamily="34" charset="-120"/>
              </a:rPr>
              <a:t>Showcase the potential of React.js in web development:</a:t>
            </a:r>
            <a:r>
              <a:rPr lang="en-US" sz="2400" kern="0" spc="-35" dirty="0">
                <a:solidFill>
                  <a:srgbClr val="272525"/>
                </a:solidFill>
                <a:latin typeface="Source Sans Pro" pitchFamily="34" charset="0"/>
                <a:ea typeface="Source Sans Pro" pitchFamily="34" charset="-122"/>
                <a:cs typeface="Source Sans Pro" pitchFamily="34" charset="-120"/>
              </a:rPr>
              <a:t> By leveraging the power of React.js, we aim to demonstrate its capabilities in building dynamic and user-friendly web applications.</a:t>
            </a:r>
          </a:p>
          <a:p>
            <a:pPr marL="342900" indent="-342900" algn="just">
              <a:lnSpc>
                <a:spcPts val="2799"/>
              </a:lnSpc>
              <a:buSzPct val="100000"/>
              <a:buFontTx/>
              <a:buChar char="•"/>
            </a:pPr>
            <a:endParaRPr lang="en-US" sz="2400" kern="0" spc="-35" dirty="0">
              <a:solidFill>
                <a:srgbClr val="272525"/>
              </a:solidFill>
              <a:latin typeface="Source Sans Pro" pitchFamily="34" charset="0"/>
              <a:ea typeface="Source Sans Pro" pitchFamily="34" charset="-122"/>
              <a:cs typeface="Source Sans Pro" pitchFamily="34" charset="-120"/>
            </a:endParaRPr>
          </a:p>
          <a:p>
            <a:pPr marL="342900" indent="-342900" algn="just">
              <a:lnSpc>
                <a:spcPts val="2799"/>
              </a:lnSpc>
              <a:buSzPct val="100000"/>
              <a:buFontTx/>
              <a:buChar char="•"/>
            </a:pPr>
            <a:r>
              <a:rPr lang="en-US" sz="2400" b="1" kern="0" spc="-35" dirty="0">
                <a:solidFill>
                  <a:srgbClr val="272525"/>
                </a:solidFill>
                <a:latin typeface="Source Sans Pro" pitchFamily="34" charset="0"/>
                <a:ea typeface="Source Sans Pro" pitchFamily="34" charset="-122"/>
                <a:cs typeface="Source Sans Pro" pitchFamily="34" charset="-120"/>
              </a:rPr>
              <a:t>Provide a seamless user experience:</a:t>
            </a:r>
            <a:r>
              <a:rPr lang="en-US" sz="2400" kern="0" spc="-35" dirty="0">
                <a:solidFill>
                  <a:srgbClr val="272525"/>
                </a:solidFill>
                <a:latin typeface="Source Sans Pro" pitchFamily="34" charset="0"/>
                <a:ea typeface="Source Sans Pro" pitchFamily="34" charset="-122"/>
                <a:cs typeface="Source Sans Pro" pitchFamily="34" charset="-120"/>
              </a:rPr>
              <a:t> Our goal is to ensure that users can navigate the platform effortlessly and enjoy a seamless journey through the wonders of space.</a:t>
            </a:r>
            <a:endParaRPr lang="en-US" sz="2400" dirty="0"/>
          </a:p>
          <a:p>
            <a:pPr marL="342900" indent="-342900">
              <a:lnSpc>
                <a:spcPts val="2799"/>
              </a:lnSpc>
              <a:buSzPct val="100000"/>
              <a:buFontTx/>
              <a:buChar char="•"/>
            </a:pPr>
            <a:endParaRPr lang="en-US" sz="2400" kern="0" spc="-35" dirty="0">
              <a:solidFill>
                <a:srgbClr val="272525"/>
              </a:solidFill>
              <a:latin typeface="Source Sans Pro" pitchFamily="34" charset="0"/>
              <a:ea typeface="Source Sans Pro" pitchFamily="34" charset="-122"/>
              <a:cs typeface="Source Sans Pro" pitchFamily="34" charset="-120"/>
            </a:endParaRPr>
          </a:p>
          <a:p>
            <a:pPr marL="342900" indent="-342900">
              <a:lnSpc>
                <a:spcPts val="2799"/>
              </a:lnSpc>
              <a:buSzPct val="100000"/>
              <a:buFontTx/>
              <a:buChar char="•"/>
            </a:pPr>
            <a:endParaRPr lang="en-US" sz="2400" dirty="0"/>
          </a:p>
          <a:p>
            <a:pPr marL="342900" indent="-342900" algn="l">
              <a:lnSpc>
                <a:spcPts val="2799"/>
              </a:lnSpc>
              <a:buSzPct val="100000"/>
              <a:buChar char="•"/>
            </a:pPr>
            <a:endParaRPr lang="en-US" sz="2400" kern="0" spc="-35"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2799"/>
              </a:lnSpc>
              <a:buSzPct val="100000"/>
              <a:buChar char="•"/>
            </a:pPr>
            <a:endParaRPr lang="en-US" sz="2400" kern="0" spc="-35" dirty="0">
              <a:solidFill>
                <a:srgbClr val="272525"/>
              </a:solidFill>
              <a:latin typeface="Source Sans Pro" pitchFamily="34" charset="0"/>
              <a:ea typeface="Source Sans Pro" pitchFamily="34" charset="-122"/>
              <a:cs typeface="Source Sans Pro" pitchFamily="34" charset="-120"/>
            </a:endParaRPr>
          </a:p>
          <a:p>
            <a:pPr marL="342900" indent="-342900" algn="l">
              <a:lnSpc>
                <a:spcPts val="2799"/>
              </a:lnSpc>
              <a:buSzPct val="100000"/>
              <a:buChar char="•"/>
            </a:pPr>
            <a:endParaRPr lang="en-US" sz="2400" dirty="0"/>
          </a:p>
        </p:txBody>
      </p:sp>
      <p:sp>
        <p:nvSpPr>
          <p:cNvPr id="8" name="Text 4"/>
          <p:cNvSpPr/>
          <p:nvPr/>
        </p:nvSpPr>
        <p:spPr>
          <a:xfrm>
            <a:off x="1014710" y="6894911"/>
            <a:ext cx="8951000" cy="1368552"/>
          </a:xfrm>
          <a:prstGeom prst="rect">
            <a:avLst/>
          </a:prstGeom>
          <a:noFill/>
          <a:ln/>
        </p:spPr>
        <p:txBody>
          <a:bodyPr wrap="square" rtlCol="0" anchor="t"/>
          <a:lstStyle/>
          <a:p>
            <a:pPr marL="342900" indent="-342900" algn="l">
              <a:buSzPct val="100000"/>
              <a:buChar char="•"/>
            </a:pPr>
            <a:endParaRPr lang="en-US" sz="2400" dirty="0"/>
          </a:p>
        </p:txBody>
      </p:sp>
      <p:pic>
        <p:nvPicPr>
          <p:cNvPr id="7" name="Picture 4" descr="Chitkara University | Chandigarh, India">
            <a:extLst>
              <a:ext uri="{FF2B5EF4-FFF2-40B4-BE49-F238E27FC236}">
                <a16:creationId xmlns:a16="http://schemas.microsoft.com/office/drawing/2014/main" id="{50DCBC84-6275-6B74-2A20-FAF5122E86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33160" y="0"/>
            <a:ext cx="14630400" cy="8229600"/>
          </a:xfrm>
          <a:prstGeom prst="rect">
            <a:avLst/>
          </a:prstGeom>
          <a:solidFill>
            <a:srgbClr val="FFFFFF">
              <a:alpha val="75000"/>
            </a:srgbClr>
          </a:solidFill>
          <a:ln/>
        </p:spPr>
      </p:sp>
      <p:sp>
        <p:nvSpPr>
          <p:cNvPr id="4" name="Text 1"/>
          <p:cNvSpPr/>
          <p:nvPr/>
        </p:nvSpPr>
        <p:spPr>
          <a:xfrm>
            <a:off x="2038707" y="1447660"/>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PROJECT GOALS</a:t>
            </a:r>
            <a:endParaRPr lang="en-US" sz="4374" dirty="0"/>
          </a:p>
        </p:txBody>
      </p:sp>
      <p:sp>
        <p:nvSpPr>
          <p:cNvPr id="5" name="Text 2"/>
          <p:cNvSpPr/>
          <p:nvPr/>
        </p:nvSpPr>
        <p:spPr>
          <a:xfrm>
            <a:off x="1949497" y="3106264"/>
            <a:ext cx="3514600" cy="470535"/>
          </a:xfrm>
          <a:prstGeom prst="rect">
            <a:avLst/>
          </a:prstGeom>
          <a:noFill/>
          <a:ln/>
        </p:spPr>
        <p:txBody>
          <a:bodyPr wrap="none" rtlCol="0" anchor="t"/>
          <a:lstStyle/>
          <a:p>
            <a:pPr marL="0" indent="0">
              <a:lnSpc>
                <a:spcPts val="2734"/>
              </a:lnSpc>
              <a:buNone/>
            </a:pPr>
            <a:r>
              <a:rPr lang="en-US" sz="3200" b="1" kern="0" spc="-35" dirty="0">
                <a:solidFill>
                  <a:srgbClr val="000000"/>
                </a:solidFill>
                <a:latin typeface="adonis-web" pitchFamily="34" charset="0"/>
                <a:ea typeface="adonis-web" pitchFamily="34" charset="-122"/>
                <a:cs typeface="adonis-web" pitchFamily="34" charset="-120"/>
              </a:rPr>
              <a:t>Engage Users Easily</a:t>
            </a:r>
            <a:endParaRPr lang="en-US" sz="3200" dirty="0"/>
          </a:p>
        </p:txBody>
      </p:sp>
      <p:sp>
        <p:nvSpPr>
          <p:cNvPr id="6" name="Text 3"/>
          <p:cNvSpPr/>
          <p:nvPr/>
        </p:nvSpPr>
        <p:spPr>
          <a:xfrm>
            <a:off x="1815682" y="4108644"/>
            <a:ext cx="4695706" cy="2673296"/>
          </a:xfrm>
          <a:prstGeom prst="rect">
            <a:avLst/>
          </a:prstGeom>
          <a:noFill/>
          <a:ln/>
        </p:spPr>
        <p:txBody>
          <a:bodyPr wrap="square" rtlCol="0" anchor="t"/>
          <a:lstStyle/>
          <a:p>
            <a:pPr marL="0" indent="0" algn="just">
              <a:buNone/>
            </a:pPr>
            <a:r>
              <a:rPr lang="en-US" sz="2800" kern="0" spc="-35" dirty="0">
                <a:solidFill>
                  <a:srgbClr val="272525"/>
                </a:solidFill>
                <a:latin typeface="Source Sans Pro" pitchFamily="34" charset="0"/>
                <a:ea typeface="Source Sans Pro" pitchFamily="34" charset="-122"/>
                <a:cs typeface="Source Sans Pro" pitchFamily="34" charset="-120"/>
              </a:rPr>
              <a:t>We aim to create a website that's easy for everyone to use, even if they're not familiar with space stuff. We want users to have fun exploring space without feeling overwhelmed.</a:t>
            </a:r>
            <a:endParaRPr lang="en-US" sz="2800" dirty="0"/>
          </a:p>
        </p:txBody>
      </p:sp>
      <p:sp>
        <p:nvSpPr>
          <p:cNvPr id="7" name="Text 4"/>
          <p:cNvSpPr/>
          <p:nvPr/>
        </p:nvSpPr>
        <p:spPr>
          <a:xfrm>
            <a:off x="7883765" y="3106264"/>
            <a:ext cx="4326967" cy="347186"/>
          </a:xfrm>
          <a:prstGeom prst="rect">
            <a:avLst/>
          </a:prstGeom>
          <a:noFill/>
          <a:ln/>
        </p:spPr>
        <p:txBody>
          <a:bodyPr wrap="none" rtlCol="0" anchor="t"/>
          <a:lstStyle/>
          <a:p>
            <a:pPr marL="0" indent="0">
              <a:lnSpc>
                <a:spcPts val="2734"/>
              </a:lnSpc>
              <a:buNone/>
            </a:pPr>
            <a:r>
              <a:rPr lang="en-US" sz="3200" b="1" kern="0" spc="-35" dirty="0">
                <a:solidFill>
                  <a:srgbClr val="000000"/>
                </a:solidFill>
                <a:latin typeface="adonis-web" pitchFamily="34" charset="0"/>
                <a:ea typeface="adonis-web" pitchFamily="34" charset="-122"/>
                <a:cs typeface="adonis-web" pitchFamily="34" charset="-120"/>
              </a:rPr>
              <a:t>Showcase Technical Skills</a:t>
            </a:r>
            <a:endParaRPr lang="en-US" sz="3200" dirty="0"/>
          </a:p>
        </p:txBody>
      </p:sp>
      <p:sp>
        <p:nvSpPr>
          <p:cNvPr id="8" name="Text 5"/>
          <p:cNvSpPr/>
          <p:nvPr/>
        </p:nvSpPr>
        <p:spPr>
          <a:xfrm>
            <a:off x="7794409" y="4130946"/>
            <a:ext cx="5173701" cy="2626693"/>
          </a:xfrm>
          <a:prstGeom prst="rect">
            <a:avLst/>
          </a:prstGeom>
          <a:noFill/>
          <a:ln/>
        </p:spPr>
        <p:txBody>
          <a:bodyPr wrap="square" rtlCol="0" anchor="t"/>
          <a:lstStyle/>
          <a:p>
            <a:pPr marL="0" indent="0" algn="just">
              <a:buNone/>
            </a:pPr>
            <a:r>
              <a:rPr lang="en-US" sz="2800" dirty="0">
                <a:latin typeface="Source Sans Pro" panose="020B0503030403020204" pitchFamily="34" charset="0"/>
                <a:ea typeface="Source Sans Pro" panose="020B0503030403020204" pitchFamily="34" charset="0"/>
              </a:rPr>
              <a:t>With React.js, we're crafting a visually stunning and seamlessly functional website. Our aim is to captivate and dazzle our audience while showcasing our expertise in web development.</a:t>
            </a:r>
          </a:p>
        </p:txBody>
      </p:sp>
      <p:pic>
        <p:nvPicPr>
          <p:cNvPr id="9" name="Picture 4" descr="Chitkara University | Chandigarh, India">
            <a:extLst>
              <a:ext uri="{FF2B5EF4-FFF2-40B4-BE49-F238E27FC236}">
                <a16:creationId xmlns:a16="http://schemas.microsoft.com/office/drawing/2014/main" id="{CC4BA5E9-AC78-35FA-5FEB-5D85786E0B7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944477" y="1597452"/>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KEY FEATURES</a:t>
            </a:r>
            <a:endParaRPr lang="en-US" sz="4374" dirty="0"/>
          </a:p>
        </p:txBody>
      </p:sp>
      <p:sp>
        <p:nvSpPr>
          <p:cNvPr id="7" name="Shape 3"/>
          <p:cNvSpPr/>
          <p:nvPr/>
        </p:nvSpPr>
        <p:spPr>
          <a:xfrm>
            <a:off x="640935" y="3786701"/>
            <a:ext cx="388739" cy="388739"/>
          </a:xfrm>
          <a:prstGeom prst="roundRect">
            <a:avLst>
              <a:gd name="adj" fmla="val 25722"/>
            </a:avLst>
          </a:prstGeom>
          <a:solidFill>
            <a:srgbClr val="F0D4F7"/>
          </a:solidFill>
          <a:ln w="7620">
            <a:solidFill>
              <a:srgbClr val="D6BADD"/>
            </a:solidFill>
            <a:prstDash val="solid"/>
          </a:ln>
        </p:spPr>
      </p:sp>
      <p:sp>
        <p:nvSpPr>
          <p:cNvPr id="8" name="Text 4"/>
          <p:cNvSpPr/>
          <p:nvPr/>
        </p:nvSpPr>
        <p:spPr>
          <a:xfrm>
            <a:off x="1343016" y="3828254"/>
            <a:ext cx="2552105" cy="347186"/>
          </a:xfrm>
          <a:prstGeom prst="rect">
            <a:avLst/>
          </a:prstGeom>
          <a:noFill/>
          <a:ln/>
        </p:spPr>
        <p:txBody>
          <a:bodyPr wrap="none" rtlCol="0" anchor="t"/>
          <a:lstStyle/>
          <a:p>
            <a:pPr marL="0" indent="0">
              <a:lnSpc>
                <a:spcPts val="2734"/>
              </a:lnSpc>
              <a:buNone/>
            </a:pPr>
            <a:r>
              <a:rPr lang="en-US" sz="3200" b="1" kern="0" spc="-35" dirty="0">
                <a:solidFill>
                  <a:srgbClr val="272525"/>
                </a:solidFill>
                <a:latin typeface="adonis-web" pitchFamily="34" charset="0"/>
                <a:ea typeface="adonis-web" pitchFamily="34" charset="-122"/>
                <a:cs typeface="adonis-web" pitchFamily="34" charset="-120"/>
              </a:rPr>
              <a:t>Responsive Design</a:t>
            </a:r>
            <a:endParaRPr lang="en-US" sz="3200" dirty="0"/>
          </a:p>
        </p:txBody>
      </p:sp>
      <p:sp>
        <p:nvSpPr>
          <p:cNvPr id="9" name="Text 5"/>
          <p:cNvSpPr/>
          <p:nvPr/>
        </p:nvSpPr>
        <p:spPr>
          <a:xfrm>
            <a:off x="1590071" y="4710305"/>
            <a:ext cx="3097676" cy="2859538"/>
          </a:xfrm>
          <a:prstGeom prst="rect">
            <a:avLst/>
          </a:prstGeom>
          <a:noFill/>
          <a:ln/>
        </p:spPr>
        <p:txBody>
          <a:bodyPr wrap="square" rtlCol="0" anchor="t"/>
          <a:lstStyle/>
          <a:p>
            <a:pPr marL="0" indent="0" algn="just">
              <a:buNone/>
            </a:pPr>
            <a:r>
              <a:rPr lang="en-US" sz="2800" kern="0" spc="-35" dirty="0">
                <a:solidFill>
                  <a:srgbClr val="272525"/>
                </a:solidFill>
                <a:latin typeface="Source Sans Pro" pitchFamily="34" charset="0"/>
                <a:ea typeface="Source Sans Pro" pitchFamily="34" charset="-122"/>
                <a:cs typeface="Source Sans Pro" pitchFamily="34" charset="-120"/>
              </a:rPr>
              <a:t>View the optimal layout for each of the website's pages depending on their device's screen size</a:t>
            </a:r>
            <a:r>
              <a:rPr lang="en-US" sz="2400" kern="0" spc="-35" dirty="0">
                <a:solidFill>
                  <a:srgbClr val="272525"/>
                </a:solidFill>
                <a:latin typeface="Source Sans Pro" pitchFamily="34" charset="0"/>
                <a:ea typeface="Source Sans Pro" pitchFamily="34" charset="-122"/>
                <a:cs typeface="Source Sans Pro" pitchFamily="34" charset="-120"/>
              </a:rPr>
              <a:t>.</a:t>
            </a:r>
            <a:endParaRPr lang="en-US" sz="2400" dirty="0"/>
          </a:p>
        </p:txBody>
      </p:sp>
      <p:sp>
        <p:nvSpPr>
          <p:cNvPr id="10" name="Shape 6"/>
          <p:cNvSpPr/>
          <p:nvPr/>
        </p:nvSpPr>
        <p:spPr>
          <a:xfrm>
            <a:off x="5252712" y="3813484"/>
            <a:ext cx="388739" cy="388739"/>
          </a:xfrm>
          <a:prstGeom prst="roundRect">
            <a:avLst>
              <a:gd name="adj" fmla="val 25722"/>
            </a:avLst>
          </a:prstGeom>
          <a:solidFill>
            <a:srgbClr val="F0D4F7"/>
          </a:solidFill>
          <a:ln w="7620">
            <a:solidFill>
              <a:srgbClr val="D6BADD"/>
            </a:solidFill>
            <a:prstDash val="solid"/>
          </a:ln>
        </p:spPr>
      </p:sp>
      <p:sp>
        <p:nvSpPr>
          <p:cNvPr id="11" name="Text 7"/>
          <p:cNvSpPr/>
          <p:nvPr/>
        </p:nvSpPr>
        <p:spPr>
          <a:xfrm>
            <a:off x="5984214" y="3841154"/>
            <a:ext cx="3244642" cy="345813"/>
          </a:xfrm>
          <a:prstGeom prst="rect">
            <a:avLst/>
          </a:prstGeom>
          <a:noFill/>
          <a:ln/>
        </p:spPr>
        <p:txBody>
          <a:bodyPr wrap="none" rtlCol="0" anchor="t"/>
          <a:lstStyle/>
          <a:p>
            <a:pPr marL="0" indent="0">
              <a:lnSpc>
                <a:spcPts val="2734"/>
              </a:lnSpc>
              <a:buNone/>
            </a:pPr>
            <a:r>
              <a:rPr lang="en-US" sz="3200" b="1" kern="0" spc="-35" dirty="0">
                <a:solidFill>
                  <a:srgbClr val="272525"/>
                </a:solidFill>
                <a:latin typeface="adonis-web" pitchFamily="34" charset="0"/>
                <a:ea typeface="adonis-web" pitchFamily="34" charset="-122"/>
                <a:cs typeface="adonis-web" pitchFamily="34" charset="-120"/>
              </a:rPr>
              <a:t>Interactive Elements</a:t>
            </a:r>
            <a:endParaRPr lang="en-US" sz="3200" dirty="0"/>
          </a:p>
        </p:txBody>
      </p:sp>
      <p:sp>
        <p:nvSpPr>
          <p:cNvPr id="12" name="Text 8"/>
          <p:cNvSpPr/>
          <p:nvPr/>
        </p:nvSpPr>
        <p:spPr>
          <a:xfrm>
            <a:off x="5984214" y="4709714"/>
            <a:ext cx="3599184" cy="2307455"/>
          </a:xfrm>
          <a:prstGeom prst="rect">
            <a:avLst/>
          </a:prstGeom>
          <a:noFill/>
          <a:ln/>
        </p:spPr>
        <p:txBody>
          <a:bodyPr wrap="square" rtlCol="0" anchor="t"/>
          <a:lstStyle/>
          <a:p>
            <a:pPr marL="0" indent="0" algn="just">
              <a:buNone/>
            </a:pPr>
            <a:r>
              <a:rPr lang="en-US" sz="2800" kern="0" spc="-35" dirty="0">
                <a:solidFill>
                  <a:srgbClr val="272525"/>
                </a:solidFill>
                <a:latin typeface="Source Sans Pro" pitchFamily="34" charset="0"/>
                <a:ea typeface="Source Sans Pro" pitchFamily="34" charset="-122"/>
                <a:cs typeface="Source Sans Pro" pitchFamily="34" charset="-120"/>
              </a:rPr>
              <a:t>See hover states for all interactive elements on the page.</a:t>
            </a:r>
            <a:endParaRPr lang="en-US" sz="2800" dirty="0"/>
          </a:p>
        </p:txBody>
      </p:sp>
      <p:sp>
        <p:nvSpPr>
          <p:cNvPr id="13" name="Shape 9"/>
          <p:cNvSpPr/>
          <p:nvPr/>
        </p:nvSpPr>
        <p:spPr>
          <a:xfrm>
            <a:off x="10028946" y="3819692"/>
            <a:ext cx="388739" cy="388739"/>
          </a:xfrm>
          <a:prstGeom prst="roundRect">
            <a:avLst>
              <a:gd name="adj" fmla="val 25722"/>
            </a:avLst>
          </a:prstGeom>
          <a:solidFill>
            <a:srgbClr val="F0D4F7"/>
          </a:solidFill>
          <a:ln w="7620">
            <a:solidFill>
              <a:srgbClr val="D6BADD"/>
            </a:solidFill>
            <a:prstDash val="solid"/>
          </a:ln>
        </p:spPr>
      </p:sp>
      <p:sp>
        <p:nvSpPr>
          <p:cNvPr id="14" name="Text 10"/>
          <p:cNvSpPr/>
          <p:nvPr/>
        </p:nvSpPr>
        <p:spPr>
          <a:xfrm>
            <a:off x="10894163" y="3841154"/>
            <a:ext cx="3244642" cy="388739"/>
          </a:xfrm>
          <a:prstGeom prst="rect">
            <a:avLst/>
          </a:prstGeom>
          <a:noFill/>
          <a:ln/>
        </p:spPr>
        <p:txBody>
          <a:bodyPr wrap="none" rtlCol="0" anchor="t"/>
          <a:lstStyle/>
          <a:p>
            <a:pPr marL="0" indent="0">
              <a:lnSpc>
                <a:spcPts val="2734"/>
              </a:lnSpc>
              <a:buNone/>
            </a:pPr>
            <a:r>
              <a:rPr lang="en-US" sz="3200" b="1" kern="0" spc="-35" dirty="0">
                <a:solidFill>
                  <a:srgbClr val="272525"/>
                </a:solidFill>
                <a:latin typeface="adonis-web" pitchFamily="34" charset="0"/>
                <a:ea typeface="adonis-web" pitchFamily="34" charset="-122"/>
                <a:cs typeface="adonis-web" pitchFamily="34" charset="-120"/>
              </a:rPr>
              <a:t>Tabbed Navigation</a:t>
            </a:r>
            <a:endParaRPr lang="en-US" sz="3200" dirty="0"/>
          </a:p>
        </p:txBody>
      </p:sp>
      <p:sp>
        <p:nvSpPr>
          <p:cNvPr id="15" name="Text 11"/>
          <p:cNvSpPr/>
          <p:nvPr/>
        </p:nvSpPr>
        <p:spPr>
          <a:xfrm>
            <a:off x="10898189" y="4707252"/>
            <a:ext cx="2800705" cy="2399604"/>
          </a:xfrm>
          <a:prstGeom prst="rect">
            <a:avLst/>
          </a:prstGeom>
          <a:noFill/>
          <a:ln/>
        </p:spPr>
        <p:txBody>
          <a:bodyPr wrap="square" rtlCol="0" anchor="t"/>
          <a:lstStyle/>
          <a:p>
            <a:pPr marL="0" indent="0" algn="just">
              <a:buNone/>
            </a:pPr>
            <a:r>
              <a:rPr lang="en-US" sz="2800" kern="0" spc="-35" dirty="0">
                <a:solidFill>
                  <a:srgbClr val="272525"/>
                </a:solidFill>
                <a:latin typeface="Source Sans Pro" pitchFamily="34" charset="0"/>
                <a:ea typeface="Source Sans Pro" pitchFamily="34" charset="-122"/>
                <a:cs typeface="Source Sans Pro" pitchFamily="34" charset="-120"/>
              </a:rPr>
              <a:t>View each page and be able to toggle between the tabs to see new information</a:t>
            </a:r>
            <a:r>
              <a:rPr lang="en-US" sz="2400" kern="0" spc="-35" dirty="0">
                <a:solidFill>
                  <a:srgbClr val="272525"/>
                </a:solidFill>
                <a:latin typeface="Source Sans Pro" pitchFamily="34" charset="0"/>
                <a:ea typeface="Source Sans Pro" pitchFamily="34" charset="-122"/>
                <a:cs typeface="Source Sans Pro" pitchFamily="34" charset="-120"/>
              </a:rPr>
              <a:t>.</a:t>
            </a:r>
            <a:endParaRPr lang="en-US" sz="2400" dirty="0"/>
          </a:p>
        </p:txBody>
      </p:sp>
      <p:pic>
        <p:nvPicPr>
          <p:cNvPr id="16" name="Picture 4" descr="Chitkara University | Chandigarh, India">
            <a:extLst>
              <a:ext uri="{FF2B5EF4-FFF2-40B4-BE49-F238E27FC236}">
                <a16:creationId xmlns:a16="http://schemas.microsoft.com/office/drawing/2014/main" id="{AB095387-17D0-A9E6-68BB-6BF3F78D773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7620" y="0"/>
            <a:ext cx="4783484" cy="8229600"/>
          </a:xfrm>
          <a:prstGeom prst="rect">
            <a:avLst/>
          </a:prstGeom>
        </p:spPr>
      </p:pic>
      <p:sp>
        <p:nvSpPr>
          <p:cNvPr id="5" name="Text 1"/>
          <p:cNvSpPr/>
          <p:nvPr/>
        </p:nvSpPr>
        <p:spPr>
          <a:xfrm>
            <a:off x="5650525" y="732591"/>
            <a:ext cx="7467719"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INTRODUCTION TO REACT JS</a:t>
            </a:r>
            <a:endParaRPr lang="en-US" sz="4374" dirty="0"/>
          </a:p>
        </p:txBody>
      </p:sp>
      <p:sp>
        <p:nvSpPr>
          <p:cNvPr id="6" name="Text 2"/>
          <p:cNvSpPr/>
          <p:nvPr/>
        </p:nvSpPr>
        <p:spPr>
          <a:xfrm>
            <a:off x="5640643" y="1642505"/>
            <a:ext cx="7477601" cy="1271414"/>
          </a:xfrm>
          <a:prstGeom prst="rect">
            <a:avLst/>
          </a:prstGeom>
          <a:noFill/>
          <a:ln/>
        </p:spPr>
        <p:txBody>
          <a:bodyPr wrap="square" rtlCol="0" anchor="t"/>
          <a:lstStyle/>
          <a:p>
            <a:pPr marL="0" indent="0" algn="just">
              <a:buNone/>
            </a:pPr>
            <a:r>
              <a:rPr lang="en-US" sz="2400" kern="0" spc="-35" dirty="0">
                <a:solidFill>
                  <a:srgbClr val="272525"/>
                </a:solidFill>
                <a:latin typeface="Source Sans Pro" pitchFamily="34" charset="0"/>
                <a:ea typeface="Source Sans Pro" pitchFamily="34" charset="-122"/>
                <a:cs typeface="Source Sans Pro" pitchFamily="34" charset="-120"/>
              </a:rPr>
              <a:t>React.js is a JavaScript library for building user interfaces, known for its component-based architecture, virtual DOM, and declarative syntax using JSX.</a:t>
            </a:r>
            <a:endParaRPr lang="en-US" sz="2400" dirty="0"/>
          </a:p>
        </p:txBody>
      </p:sp>
      <p:sp>
        <p:nvSpPr>
          <p:cNvPr id="7" name="Text 3"/>
          <p:cNvSpPr/>
          <p:nvPr/>
        </p:nvSpPr>
        <p:spPr>
          <a:xfrm>
            <a:off x="5650525" y="3058729"/>
            <a:ext cx="4443889" cy="555427"/>
          </a:xfrm>
          <a:prstGeom prst="rect">
            <a:avLst/>
          </a:prstGeom>
          <a:noFill/>
          <a:ln/>
        </p:spPr>
        <p:txBody>
          <a:bodyPr wrap="none" rtlCol="0" anchor="t"/>
          <a:lstStyle/>
          <a:p>
            <a:pPr marL="0" indent="0">
              <a:lnSpc>
                <a:spcPts val="4374"/>
              </a:lnSpc>
              <a:buNone/>
            </a:pPr>
            <a:r>
              <a:rPr lang="en-US" sz="3499" b="1" kern="0" spc="-35" dirty="0">
                <a:solidFill>
                  <a:srgbClr val="000000"/>
                </a:solidFill>
                <a:latin typeface="adonis-web" pitchFamily="34" charset="0"/>
                <a:ea typeface="adonis-web" pitchFamily="34" charset="-122"/>
                <a:cs typeface="adonis-web" pitchFamily="34" charset="-120"/>
              </a:rPr>
              <a:t>ADVANTAGES</a:t>
            </a:r>
            <a:endParaRPr lang="en-US" sz="3499" dirty="0"/>
          </a:p>
        </p:txBody>
      </p:sp>
      <p:sp>
        <p:nvSpPr>
          <p:cNvPr id="8" name="Text 4"/>
          <p:cNvSpPr/>
          <p:nvPr/>
        </p:nvSpPr>
        <p:spPr>
          <a:xfrm>
            <a:off x="5296829" y="3954828"/>
            <a:ext cx="8854069" cy="4085201"/>
          </a:xfrm>
          <a:prstGeom prst="rect">
            <a:avLst/>
          </a:prstGeom>
          <a:noFill/>
          <a:ln/>
        </p:spPr>
        <p:txBody>
          <a:bodyPr wrap="square" rtlCol="0" anchor="t"/>
          <a:lstStyle/>
          <a:p>
            <a:pPr marL="342900" indent="-342900" algn="just">
              <a:buSzPct val="100000"/>
              <a:buFont typeface="+mj-lt"/>
              <a:buAutoNum type="arabicPeriod"/>
            </a:pPr>
            <a:r>
              <a:rPr lang="en-US" sz="2400" b="1" kern="0" spc="-35" dirty="0">
                <a:solidFill>
                  <a:srgbClr val="272525"/>
                </a:solidFill>
                <a:latin typeface="Source Sans Pro" pitchFamily="34" charset="0"/>
                <a:ea typeface="Source Sans Pro" pitchFamily="34" charset="-122"/>
                <a:cs typeface="Source Sans Pro" pitchFamily="34" charset="-120"/>
              </a:rPr>
              <a:t>Performance:</a:t>
            </a:r>
            <a:r>
              <a:rPr lang="en-US" sz="2400" kern="0" spc="-35" dirty="0">
                <a:solidFill>
                  <a:srgbClr val="272525"/>
                </a:solidFill>
                <a:latin typeface="Source Sans Pro" pitchFamily="34" charset="0"/>
                <a:ea typeface="Source Sans Pro" pitchFamily="34" charset="-122"/>
                <a:cs typeface="Source Sans Pro" pitchFamily="34" charset="-120"/>
              </a:rPr>
              <a:t> React's virtual DOM and efficient reconciliation algorithm make it highly performant.</a:t>
            </a:r>
          </a:p>
          <a:p>
            <a:pPr marL="342900" indent="-342900" algn="just">
              <a:buSzPct val="100000"/>
              <a:buFont typeface="+mj-lt"/>
              <a:buAutoNum type="arabicPeriod"/>
            </a:pPr>
            <a:endParaRPr lang="en-US" sz="2400" kern="0" spc="-35" dirty="0">
              <a:solidFill>
                <a:srgbClr val="272525"/>
              </a:solidFill>
              <a:latin typeface="Source Sans Pro" pitchFamily="34" charset="0"/>
              <a:ea typeface="Source Sans Pro" pitchFamily="34" charset="-122"/>
              <a:cs typeface="Source Sans Pro" pitchFamily="34" charset="-120"/>
            </a:endParaRPr>
          </a:p>
          <a:p>
            <a:pPr marL="342900" indent="-342900" algn="just">
              <a:buSzPct val="100000"/>
              <a:buFont typeface="+mj-lt"/>
              <a:buAutoNum type="arabicPeriod"/>
            </a:pPr>
            <a:r>
              <a:rPr lang="en-US" sz="2400" b="1" kern="0" spc="-35" dirty="0">
                <a:solidFill>
                  <a:srgbClr val="272525"/>
                </a:solidFill>
                <a:latin typeface="Source Sans Pro" pitchFamily="34" charset="0"/>
                <a:ea typeface="Source Sans Pro" pitchFamily="34" charset="-122"/>
                <a:cs typeface="Source Sans Pro" pitchFamily="34" charset="-120"/>
              </a:rPr>
              <a:t>Reusability:</a:t>
            </a:r>
            <a:r>
              <a:rPr lang="en-US" sz="2400" kern="0" spc="-35" dirty="0">
                <a:solidFill>
                  <a:srgbClr val="272525"/>
                </a:solidFill>
                <a:latin typeface="Source Sans Pro" pitchFamily="34" charset="0"/>
                <a:ea typeface="Source Sans Pro" pitchFamily="34" charset="-122"/>
                <a:cs typeface="Source Sans Pro" pitchFamily="34" charset="-120"/>
              </a:rPr>
              <a:t> </a:t>
            </a:r>
            <a:r>
              <a:rPr lang="en-US" sz="2400" kern="0" spc="-35" dirty="0" err="1">
                <a:solidFill>
                  <a:srgbClr val="272525"/>
                </a:solidFill>
                <a:latin typeface="Source Sans Pro" pitchFamily="34" charset="0"/>
                <a:ea typeface="Source Sans Pro" pitchFamily="34" charset="-122"/>
                <a:cs typeface="Source Sans Pro" pitchFamily="34" charset="-120"/>
              </a:rPr>
              <a:t>React's</a:t>
            </a:r>
            <a:r>
              <a:rPr lang="en-US" sz="2400" kern="0" spc="-35" dirty="0">
                <a:solidFill>
                  <a:srgbClr val="272525"/>
                </a:solidFill>
                <a:latin typeface="Source Sans Pro" pitchFamily="34" charset="0"/>
                <a:ea typeface="Source Sans Pro" pitchFamily="34" charset="-122"/>
                <a:cs typeface="Source Sans Pro" pitchFamily="34" charset="-120"/>
              </a:rPr>
              <a:t> component-based architecture promotes code</a:t>
            </a:r>
          </a:p>
          <a:p>
            <a:pPr marL="342900" indent="-342900" algn="just">
              <a:buSzPct val="100000"/>
              <a:buFont typeface="+mj-lt"/>
              <a:buAutoNum type="arabicPeriod"/>
            </a:pPr>
            <a:endParaRPr lang="en-US" sz="2400" kern="0" spc="-35" dirty="0">
              <a:solidFill>
                <a:srgbClr val="272525"/>
              </a:solidFill>
              <a:latin typeface="Source Sans Pro" pitchFamily="34" charset="0"/>
              <a:ea typeface="Source Sans Pro" pitchFamily="34" charset="-122"/>
              <a:cs typeface="Source Sans Pro" pitchFamily="34" charset="-120"/>
            </a:endParaRPr>
          </a:p>
          <a:p>
            <a:pPr marL="342900" indent="-342900" algn="just">
              <a:buSzPct val="100000"/>
              <a:buFont typeface="+mj-lt"/>
              <a:buAutoNum type="arabicPeriod"/>
            </a:pPr>
            <a:r>
              <a:rPr lang="en-US" sz="2400" b="1" kern="0" spc="-35" dirty="0">
                <a:solidFill>
                  <a:srgbClr val="272525"/>
                </a:solidFill>
                <a:latin typeface="Source Sans Pro" pitchFamily="34" charset="0"/>
                <a:ea typeface="Source Sans Pro" pitchFamily="34" charset="-122"/>
                <a:cs typeface="Source Sans Pro" pitchFamily="34" charset="-120"/>
              </a:rPr>
              <a:t>Community and Ecosystem: </a:t>
            </a:r>
            <a:r>
              <a:rPr lang="en-US" sz="2400" kern="0" spc="-35" dirty="0">
                <a:solidFill>
                  <a:srgbClr val="272525"/>
                </a:solidFill>
                <a:latin typeface="Source Sans Pro" pitchFamily="34" charset="0"/>
                <a:ea typeface="Source Sans Pro" pitchFamily="34" charset="-122"/>
                <a:cs typeface="Source Sans Pro" pitchFamily="34" charset="-120"/>
              </a:rPr>
              <a:t>React has a large and active community of developers, which means there are plenty of resources, libraries, and tools available to help with development.</a:t>
            </a:r>
          </a:p>
          <a:p>
            <a:pPr marL="342900" indent="-342900" algn="just">
              <a:buSzPct val="100000"/>
              <a:buFont typeface="+mj-lt"/>
              <a:buAutoNum type="arabicPeriod"/>
            </a:pPr>
            <a:endParaRPr lang="en-US" sz="2400" dirty="0"/>
          </a:p>
          <a:p>
            <a:pPr marL="342900" indent="-342900" algn="just">
              <a:buSzPct val="100000"/>
              <a:buFont typeface="+mj-lt"/>
              <a:buAutoNum type="arabicPeriod"/>
            </a:pPr>
            <a:r>
              <a:rPr lang="en-US" sz="2400" b="1" kern="0" spc="-35" dirty="0">
                <a:solidFill>
                  <a:srgbClr val="272525"/>
                </a:solidFill>
                <a:latin typeface="Source Sans Pro" pitchFamily="34" charset="0"/>
                <a:ea typeface="Source Sans Pro" pitchFamily="34" charset="-122"/>
                <a:cs typeface="Source Sans Pro" pitchFamily="34" charset="-120"/>
              </a:rPr>
              <a:t> SEO-Friendly: </a:t>
            </a:r>
            <a:r>
              <a:rPr lang="en-US" sz="2400" kern="0" spc="-35" dirty="0">
                <a:solidFill>
                  <a:srgbClr val="272525"/>
                </a:solidFill>
                <a:latin typeface="Source Sans Pro" pitchFamily="34" charset="0"/>
                <a:ea typeface="Source Sans Pro" pitchFamily="34" charset="-122"/>
                <a:cs typeface="Source Sans Pro" pitchFamily="34" charset="-120"/>
              </a:rPr>
              <a:t>React can be rendered on the server side using technologies like Next.js or Gatsby.js.</a:t>
            </a:r>
          </a:p>
        </p:txBody>
      </p:sp>
      <p:sp>
        <p:nvSpPr>
          <p:cNvPr id="9" name="Text 5"/>
          <p:cNvSpPr/>
          <p:nvPr/>
        </p:nvSpPr>
        <p:spPr>
          <a:xfrm>
            <a:off x="6675001" y="4839772"/>
            <a:ext cx="7122200" cy="355402"/>
          </a:xfrm>
          <a:prstGeom prst="rect">
            <a:avLst/>
          </a:prstGeom>
          <a:noFill/>
          <a:ln/>
        </p:spPr>
        <p:txBody>
          <a:bodyPr wrap="none" rtlCol="0" anchor="t"/>
          <a:lstStyle/>
          <a:p>
            <a:pPr algn="l">
              <a:lnSpc>
                <a:spcPts val="2799"/>
              </a:lnSpc>
              <a:buSzPct val="100000"/>
            </a:pPr>
            <a:endParaRPr lang="en-US" sz="1750" dirty="0"/>
          </a:p>
        </p:txBody>
      </p:sp>
      <p:sp>
        <p:nvSpPr>
          <p:cNvPr id="10" name="Text 6"/>
          <p:cNvSpPr/>
          <p:nvPr/>
        </p:nvSpPr>
        <p:spPr>
          <a:xfrm>
            <a:off x="6675001" y="5283994"/>
            <a:ext cx="7122200" cy="1066205"/>
          </a:xfrm>
          <a:prstGeom prst="rect">
            <a:avLst/>
          </a:prstGeom>
          <a:noFill/>
          <a:ln/>
        </p:spPr>
        <p:txBody>
          <a:bodyPr wrap="square" rtlCol="0" anchor="t"/>
          <a:lstStyle/>
          <a:p>
            <a:pPr marL="342900" indent="-342900" algn="l">
              <a:lnSpc>
                <a:spcPts val="2799"/>
              </a:lnSpc>
              <a:buSzPct val="100000"/>
              <a:buFont typeface="+mj-lt"/>
              <a:buAutoNum type="arabicPeriod" startAt="3"/>
            </a:pPr>
            <a:endParaRPr lang="en-US" sz="1750" dirty="0"/>
          </a:p>
        </p:txBody>
      </p:sp>
      <p:sp>
        <p:nvSpPr>
          <p:cNvPr id="11" name="Text 7"/>
          <p:cNvSpPr/>
          <p:nvPr/>
        </p:nvSpPr>
        <p:spPr>
          <a:xfrm>
            <a:off x="6675001" y="6439019"/>
            <a:ext cx="7122200" cy="710803"/>
          </a:xfrm>
          <a:prstGeom prst="rect">
            <a:avLst/>
          </a:prstGeom>
          <a:noFill/>
          <a:ln/>
        </p:spPr>
        <p:txBody>
          <a:bodyPr wrap="square" rtlCol="0" anchor="t"/>
          <a:lstStyle/>
          <a:p>
            <a:pPr marL="342900" indent="-342900" algn="l">
              <a:lnSpc>
                <a:spcPts val="2799"/>
              </a:lnSpc>
              <a:buSzPct val="100000"/>
              <a:buFont typeface="+mj-lt"/>
              <a:buAutoNum type="arabicPeriod" startAt="4"/>
            </a:pPr>
            <a:endParaRPr lang="en-US" sz="1750" dirty="0"/>
          </a:p>
        </p:txBody>
      </p:sp>
      <p:pic>
        <p:nvPicPr>
          <p:cNvPr id="12" name="Picture 4" descr="Chitkara University | Chandigarh, India">
            <a:extLst>
              <a:ext uri="{FF2B5EF4-FFF2-40B4-BE49-F238E27FC236}">
                <a16:creationId xmlns:a16="http://schemas.microsoft.com/office/drawing/2014/main" id="{DB9DB454-6FB9-0F7A-3275-50BDFC32746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34724"/>
            <a:ext cx="14630400" cy="8264324"/>
          </a:xfrm>
          <a:prstGeom prst="rect">
            <a:avLst/>
          </a:prstGeom>
          <a:solidFill>
            <a:srgbClr val="FFFFFF">
              <a:alpha val="75000"/>
            </a:srgbClr>
          </a:solidFill>
          <a:ln/>
        </p:spPr>
      </p:sp>
      <p:sp>
        <p:nvSpPr>
          <p:cNvPr id="4" name="Text 1"/>
          <p:cNvSpPr/>
          <p:nvPr/>
        </p:nvSpPr>
        <p:spPr>
          <a:xfrm>
            <a:off x="4050658" y="374989"/>
            <a:ext cx="6039207"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OTHER TECHNOLOGIES</a:t>
            </a:r>
            <a:endParaRPr lang="en-US" sz="4374" dirty="0"/>
          </a:p>
        </p:txBody>
      </p:sp>
      <p:pic>
        <p:nvPicPr>
          <p:cNvPr id="5" name="Image 1" descr="preencoded.png"/>
          <p:cNvPicPr>
            <a:picLocks noChangeAspect="1"/>
          </p:cNvPicPr>
          <p:nvPr/>
        </p:nvPicPr>
        <p:blipFill>
          <a:blip r:embed="rId4"/>
          <a:stretch>
            <a:fillRect/>
          </a:stretch>
        </p:blipFill>
        <p:spPr>
          <a:xfrm>
            <a:off x="1966745" y="2087623"/>
            <a:ext cx="555427" cy="555427"/>
          </a:xfrm>
          <a:prstGeom prst="rect">
            <a:avLst/>
          </a:prstGeom>
        </p:spPr>
      </p:pic>
      <p:sp>
        <p:nvSpPr>
          <p:cNvPr id="6" name="Text 2"/>
          <p:cNvSpPr/>
          <p:nvPr/>
        </p:nvSpPr>
        <p:spPr>
          <a:xfrm>
            <a:off x="1207394" y="2993715"/>
            <a:ext cx="2777490" cy="347186"/>
          </a:xfrm>
          <a:prstGeom prst="rect">
            <a:avLst/>
          </a:prstGeom>
          <a:noFill/>
          <a:ln/>
        </p:spPr>
        <p:txBody>
          <a:bodyPr wrap="none" rtlCol="0" anchor="t"/>
          <a:lstStyle/>
          <a:p>
            <a:pPr marL="0" indent="0" algn="l">
              <a:lnSpc>
                <a:spcPts val="2734"/>
              </a:lnSpc>
              <a:buNone/>
            </a:pPr>
            <a:r>
              <a:rPr lang="en-US" sz="3200" b="1" kern="0" spc="-35" dirty="0">
                <a:solidFill>
                  <a:srgbClr val="272525"/>
                </a:solidFill>
                <a:latin typeface="adonis-web" pitchFamily="34" charset="0"/>
                <a:ea typeface="adonis-web" pitchFamily="34" charset="-122"/>
                <a:cs typeface="adonis-web" pitchFamily="34" charset="-120"/>
              </a:rPr>
              <a:t>JSX Markup</a:t>
            </a:r>
            <a:endParaRPr lang="en-US" sz="3200" dirty="0"/>
          </a:p>
        </p:txBody>
      </p:sp>
      <p:sp>
        <p:nvSpPr>
          <p:cNvPr id="7" name="Text 3"/>
          <p:cNvSpPr/>
          <p:nvPr/>
        </p:nvSpPr>
        <p:spPr>
          <a:xfrm>
            <a:off x="953539" y="3812094"/>
            <a:ext cx="3194617" cy="3946312"/>
          </a:xfrm>
          <a:prstGeom prst="rect">
            <a:avLst/>
          </a:prstGeom>
          <a:noFill/>
          <a:ln/>
        </p:spPr>
        <p:txBody>
          <a:bodyPr wrap="square" rtlCol="0" anchor="t"/>
          <a:lstStyle/>
          <a:p>
            <a:pPr marL="0" indent="0" algn="just">
              <a:buNone/>
            </a:pPr>
            <a:r>
              <a:rPr lang="en-US" sz="2400" kern="0" spc="-35" dirty="0">
                <a:solidFill>
                  <a:srgbClr val="272525"/>
                </a:solidFill>
                <a:latin typeface="Source Sans Pro" pitchFamily="34" charset="0"/>
                <a:ea typeface="Source Sans Pro" pitchFamily="34" charset="-122"/>
                <a:cs typeface="Source Sans Pro" pitchFamily="34" charset="-120"/>
              </a:rPr>
              <a:t>JSX is a syntax extension for JavaScript used with React.js to describe the structure of UI components in a declarative and HTML-like manner, making React code more readable and intuitive.</a:t>
            </a:r>
            <a:endParaRPr lang="en-US" sz="2400" dirty="0"/>
          </a:p>
        </p:txBody>
      </p:sp>
      <p:pic>
        <p:nvPicPr>
          <p:cNvPr id="8" name="Image 2" descr="preencoded.png"/>
          <p:cNvPicPr>
            <a:picLocks noChangeAspect="1"/>
          </p:cNvPicPr>
          <p:nvPr/>
        </p:nvPicPr>
        <p:blipFill>
          <a:blip r:embed="rId5"/>
          <a:stretch>
            <a:fillRect/>
          </a:stretch>
        </p:blipFill>
        <p:spPr>
          <a:xfrm>
            <a:off x="6792548" y="2087624"/>
            <a:ext cx="555427" cy="555427"/>
          </a:xfrm>
          <a:prstGeom prst="rect">
            <a:avLst/>
          </a:prstGeom>
        </p:spPr>
      </p:pic>
      <p:sp>
        <p:nvSpPr>
          <p:cNvPr id="9" name="Text 4"/>
          <p:cNvSpPr/>
          <p:nvPr/>
        </p:nvSpPr>
        <p:spPr>
          <a:xfrm>
            <a:off x="5899147" y="2993738"/>
            <a:ext cx="2777490" cy="347186"/>
          </a:xfrm>
          <a:prstGeom prst="rect">
            <a:avLst/>
          </a:prstGeom>
          <a:noFill/>
          <a:ln/>
        </p:spPr>
        <p:txBody>
          <a:bodyPr wrap="none" rtlCol="0" anchor="t"/>
          <a:lstStyle/>
          <a:p>
            <a:pPr marL="0" indent="0" algn="l">
              <a:lnSpc>
                <a:spcPts val="2734"/>
              </a:lnSpc>
              <a:buNone/>
            </a:pPr>
            <a:r>
              <a:rPr lang="en-US" sz="3200" b="1" kern="0" spc="-35" dirty="0">
                <a:solidFill>
                  <a:srgbClr val="272525"/>
                </a:solidFill>
                <a:latin typeface="adonis-web" pitchFamily="34" charset="0"/>
                <a:ea typeface="adonis-web" pitchFamily="34" charset="-122"/>
                <a:cs typeface="adonis-web" pitchFamily="34" charset="-120"/>
              </a:rPr>
              <a:t>Tailwind CSS</a:t>
            </a:r>
            <a:endParaRPr lang="en-US" sz="3200" dirty="0"/>
          </a:p>
        </p:txBody>
      </p:sp>
      <p:sp>
        <p:nvSpPr>
          <p:cNvPr id="10" name="Text 5"/>
          <p:cNvSpPr/>
          <p:nvPr/>
        </p:nvSpPr>
        <p:spPr>
          <a:xfrm>
            <a:off x="5296739" y="3812094"/>
            <a:ext cx="3742567" cy="3248463"/>
          </a:xfrm>
          <a:prstGeom prst="rect">
            <a:avLst/>
          </a:prstGeom>
          <a:noFill/>
          <a:ln/>
        </p:spPr>
        <p:txBody>
          <a:bodyPr wrap="square" rtlCol="0" anchor="t"/>
          <a:lstStyle/>
          <a:p>
            <a:pPr marL="0" indent="0" algn="just">
              <a:buNone/>
            </a:pPr>
            <a:r>
              <a:rPr lang="en-US" sz="2400" kern="0" spc="-35" dirty="0">
                <a:solidFill>
                  <a:srgbClr val="272525"/>
                </a:solidFill>
                <a:latin typeface="Source Sans Pro" pitchFamily="34" charset="0"/>
                <a:ea typeface="Source Sans Pro" pitchFamily="34" charset="-122"/>
                <a:cs typeface="Source Sans Pro" pitchFamily="34" charset="-120"/>
              </a:rPr>
              <a:t>Tailwind CSS is a utility-first CSS framework that provides a set of pre-defined classes for styling web applications. It promotes rapid development by enabling developers to quickly apply styles. </a:t>
            </a:r>
            <a:endParaRPr lang="en-US" sz="2400" dirty="0"/>
          </a:p>
        </p:txBody>
      </p:sp>
      <p:pic>
        <p:nvPicPr>
          <p:cNvPr id="11" name="Image 3" descr="preencoded.png"/>
          <p:cNvPicPr>
            <a:picLocks noChangeAspect="1"/>
          </p:cNvPicPr>
          <p:nvPr/>
        </p:nvPicPr>
        <p:blipFill>
          <a:blip r:embed="rId6"/>
          <a:stretch>
            <a:fillRect/>
          </a:stretch>
        </p:blipFill>
        <p:spPr>
          <a:xfrm>
            <a:off x="11279425" y="1977177"/>
            <a:ext cx="555427" cy="555427"/>
          </a:xfrm>
          <a:prstGeom prst="rect">
            <a:avLst/>
          </a:prstGeom>
        </p:spPr>
      </p:pic>
      <p:sp>
        <p:nvSpPr>
          <p:cNvPr id="12" name="Text 6"/>
          <p:cNvSpPr/>
          <p:nvPr/>
        </p:nvSpPr>
        <p:spPr>
          <a:xfrm>
            <a:off x="11191410" y="2973907"/>
            <a:ext cx="924217" cy="351314"/>
          </a:xfrm>
          <a:prstGeom prst="rect">
            <a:avLst/>
          </a:prstGeom>
          <a:noFill/>
          <a:ln/>
        </p:spPr>
        <p:txBody>
          <a:bodyPr wrap="none" rtlCol="0" anchor="t"/>
          <a:lstStyle/>
          <a:p>
            <a:pPr marL="0" indent="0" algn="l">
              <a:lnSpc>
                <a:spcPts val="2734"/>
              </a:lnSpc>
              <a:buNone/>
            </a:pPr>
            <a:r>
              <a:rPr lang="en-US" sz="3200" b="1" kern="0" spc="-35" dirty="0">
                <a:solidFill>
                  <a:srgbClr val="272525"/>
                </a:solidFill>
                <a:latin typeface="adonis-web" pitchFamily="34" charset="0"/>
                <a:ea typeface="adonis-web" pitchFamily="34" charset="-122"/>
                <a:cs typeface="adonis-web" pitchFamily="34" charset="-120"/>
              </a:rPr>
              <a:t>Vite</a:t>
            </a:r>
            <a:endParaRPr lang="en-US" sz="3200" dirty="0"/>
          </a:p>
        </p:txBody>
      </p:sp>
      <p:sp>
        <p:nvSpPr>
          <p:cNvPr id="13" name="Text 7"/>
          <p:cNvSpPr/>
          <p:nvPr/>
        </p:nvSpPr>
        <p:spPr>
          <a:xfrm>
            <a:off x="9963569" y="3770547"/>
            <a:ext cx="3742567" cy="3394911"/>
          </a:xfrm>
          <a:prstGeom prst="rect">
            <a:avLst/>
          </a:prstGeom>
          <a:noFill/>
          <a:ln/>
        </p:spPr>
        <p:txBody>
          <a:bodyPr wrap="square" rtlCol="0" anchor="t"/>
          <a:lstStyle/>
          <a:p>
            <a:pPr marL="0" indent="0" algn="just">
              <a:buNone/>
            </a:pPr>
            <a:r>
              <a:rPr lang="en-US" sz="2400" kern="0" spc="-35" dirty="0">
                <a:solidFill>
                  <a:srgbClr val="272525"/>
                </a:solidFill>
                <a:latin typeface="Source Sans Pro" pitchFamily="34" charset="0"/>
                <a:ea typeface="Source Sans Pro" pitchFamily="34" charset="-122"/>
                <a:cs typeface="Source Sans Pro" pitchFamily="34" charset="-120"/>
              </a:rPr>
              <a:t>Vite is a modern build tool for web development that focuses on fast development and optimized production builds. </a:t>
            </a:r>
            <a:r>
              <a:rPr lang="en-US" sz="2400" dirty="0">
                <a:latin typeface="Source Sans Pro" panose="020B0503030403020204" pitchFamily="34" charset="0"/>
                <a:ea typeface="Source Sans Pro" panose="020B0503030403020204" pitchFamily="34" charset="0"/>
              </a:rPr>
              <a:t>This means you can see changes reflected in your browser almost instantaneously, which is a big productivity booster.</a:t>
            </a:r>
            <a:endParaRPr lang="en-US" sz="2400" kern="0" spc="-35" dirty="0">
              <a:solidFill>
                <a:srgbClr val="272525"/>
              </a:solidFill>
              <a:latin typeface="Source Sans Pro" panose="020B0503030403020204" pitchFamily="34" charset="0"/>
              <a:ea typeface="Source Sans Pro" panose="020B0503030403020204" pitchFamily="34" charset="0"/>
              <a:cs typeface="Source Sans Pro" pitchFamily="34" charset="-120"/>
            </a:endParaRPr>
          </a:p>
        </p:txBody>
      </p:sp>
      <p:pic>
        <p:nvPicPr>
          <p:cNvPr id="14" name="Picture 4" descr="Chitkara University | Chandigarh, India">
            <a:extLst>
              <a:ext uri="{FF2B5EF4-FFF2-40B4-BE49-F238E27FC236}">
                <a16:creationId xmlns:a16="http://schemas.microsoft.com/office/drawing/2014/main" id="{96D5F0CD-1F2F-29FA-A22D-770E09A85BA6}"/>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2777490"/>
          </a:xfrm>
          <a:prstGeom prst="rect">
            <a:avLst/>
          </a:prstGeom>
        </p:spPr>
      </p:pic>
      <p:sp>
        <p:nvSpPr>
          <p:cNvPr id="5" name="Text 1"/>
          <p:cNvSpPr/>
          <p:nvPr/>
        </p:nvSpPr>
        <p:spPr>
          <a:xfrm>
            <a:off x="2348389" y="4101227"/>
            <a:ext cx="5554980" cy="694373"/>
          </a:xfrm>
          <a:prstGeom prst="rect">
            <a:avLst/>
          </a:prstGeom>
          <a:noFill/>
          <a:ln/>
        </p:spPr>
        <p:txBody>
          <a:bodyPr wrap="none" rtlCol="0" anchor="t"/>
          <a:lstStyle/>
          <a:p>
            <a:pPr marL="0" indent="0">
              <a:lnSpc>
                <a:spcPts val="5468"/>
              </a:lnSpc>
              <a:buNone/>
            </a:pPr>
            <a:r>
              <a:rPr lang="en-US" sz="4374" b="1" kern="0" spc="-35" dirty="0">
                <a:solidFill>
                  <a:srgbClr val="000000"/>
                </a:solidFill>
                <a:latin typeface="adonis-web" pitchFamily="34" charset="0"/>
                <a:ea typeface="adonis-web" pitchFamily="34" charset="-122"/>
                <a:cs typeface="adonis-web" pitchFamily="34" charset="-120"/>
              </a:rPr>
              <a:t>RESPONSIVE</a:t>
            </a:r>
            <a:endParaRPr lang="en-US" sz="4374" dirty="0"/>
          </a:p>
        </p:txBody>
      </p:sp>
      <p:sp>
        <p:nvSpPr>
          <p:cNvPr id="6" name="Text 2"/>
          <p:cNvSpPr/>
          <p:nvPr/>
        </p:nvSpPr>
        <p:spPr>
          <a:xfrm>
            <a:off x="2311959" y="5323855"/>
            <a:ext cx="9933503" cy="2394689"/>
          </a:xfrm>
          <a:prstGeom prst="rect">
            <a:avLst/>
          </a:prstGeom>
          <a:noFill/>
          <a:ln/>
        </p:spPr>
        <p:txBody>
          <a:bodyPr wrap="square" rtlCol="0" anchor="t"/>
          <a:lstStyle/>
          <a:p>
            <a:pPr marL="0" indent="0" algn="just">
              <a:buNone/>
            </a:pPr>
            <a:r>
              <a:rPr lang="en-US" sz="2400" kern="0" spc="-35" dirty="0">
                <a:solidFill>
                  <a:srgbClr val="272525"/>
                </a:solidFill>
                <a:latin typeface="Source Sans Pro" pitchFamily="34" charset="0"/>
                <a:ea typeface="Source Sans Pro" pitchFamily="34" charset="-122"/>
                <a:cs typeface="Source Sans Pro" pitchFamily="34" charset="-120"/>
              </a:rPr>
              <a:t>We made our website responsive so that it can adjusts its layout, content, and functionality based on the device and screen size being used to view it. This ensures optimal user experience across various devices, including desktops, laptops, tablets, and smartphones. The goal of responsive design is to provide users with easy access to content and functionality, improving usability and engagement while minimizing the need for horizontal scrolling or zooming.</a:t>
            </a:r>
            <a:endParaRPr lang="en-US" sz="2400" dirty="0"/>
          </a:p>
        </p:txBody>
      </p:sp>
      <p:pic>
        <p:nvPicPr>
          <p:cNvPr id="7" name="Picture 4" descr="Chitkara University | Chandigarh, India">
            <a:extLst>
              <a:ext uri="{FF2B5EF4-FFF2-40B4-BE49-F238E27FC236}">
                <a16:creationId xmlns:a16="http://schemas.microsoft.com/office/drawing/2014/main" id="{4ABDECDA-1E8A-1E87-2813-50E4CB42278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17000">
              <a:schemeClr val="accent1">
                <a:lumMod val="5000"/>
                <a:lumOff val="95000"/>
              </a:schemeClr>
            </a:gs>
            <a:gs pos="91000">
              <a:schemeClr val="accent5">
                <a:lumMod val="40000"/>
                <a:lumOff val="60000"/>
              </a:schemeClr>
            </a:gs>
          </a:gsLst>
          <a:lin ang="8100000" scaled="1"/>
          <a:tileRect/>
        </a:gra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21D3DF-A5DE-3F32-D5C8-5645200CD0B4}"/>
              </a:ext>
            </a:extLst>
          </p:cNvPr>
          <p:cNvSpPr txBox="1"/>
          <p:nvPr/>
        </p:nvSpPr>
        <p:spPr>
          <a:xfrm>
            <a:off x="635619" y="434897"/>
            <a:ext cx="3557240" cy="764825"/>
          </a:xfrm>
          <a:prstGeom prst="rect">
            <a:avLst/>
          </a:prstGeom>
          <a:noFill/>
        </p:spPr>
        <p:txBody>
          <a:bodyPr wrap="square" rtlCol="0">
            <a:spAutoFit/>
          </a:bodyPr>
          <a:lstStyle/>
          <a:p>
            <a:r>
              <a:rPr lang="en-IN" sz="4370" b="1" u="sng" dirty="0">
                <a:latin typeface="adonis-web"/>
              </a:rPr>
              <a:t>SCREENSHOTS</a:t>
            </a:r>
          </a:p>
        </p:txBody>
      </p:sp>
      <p:pic>
        <p:nvPicPr>
          <p:cNvPr id="4" name="Picture 3">
            <a:extLst>
              <a:ext uri="{FF2B5EF4-FFF2-40B4-BE49-F238E27FC236}">
                <a16:creationId xmlns:a16="http://schemas.microsoft.com/office/drawing/2014/main" id="{756EBB87-3EDB-B5A4-7C1A-D8AA2903F570}"/>
              </a:ext>
            </a:extLst>
          </p:cNvPr>
          <p:cNvPicPr>
            <a:picLocks noChangeAspect="1"/>
          </p:cNvPicPr>
          <p:nvPr/>
        </p:nvPicPr>
        <p:blipFill>
          <a:blip r:embed="rId2"/>
          <a:stretch>
            <a:fillRect/>
          </a:stretch>
        </p:blipFill>
        <p:spPr>
          <a:xfrm>
            <a:off x="5664820" y="335902"/>
            <a:ext cx="8676407" cy="4133831"/>
          </a:xfrm>
          <a:prstGeom prst="rect">
            <a:avLst/>
          </a:prstGeom>
        </p:spPr>
      </p:pic>
      <p:pic>
        <p:nvPicPr>
          <p:cNvPr id="6" name="Picture 5">
            <a:extLst>
              <a:ext uri="{FF2B5EF4-FFF2-40B4-BE49-F238E27FC236}">
                <a16:creationId xmlns:a16="http://schemas.microsoft.com/office/drawing/2014/main" id="{20DDBCA9-0587-6BC9-F272-403AA3FB1196}"/>
              </a:ext>
            </a:extLst>
          </p:cNvPr>
          <p:cNvPicPr>
            <a:picLocks noChangeAspect="1"/>
          </p:cNvPicPr>
          <p:nvPr/>
        </p:nvPicPr>
        <p:blipFill>
          <a:blip r:embed="rId3"/>
          <a:stretch>
            <a:fillRect/>
          </a:stretch>
        </p:blipFill>
        <p:spPr>
          <a:xfrm>
            <a:off x="289173" y="4114800"/>
            <a:ext cx="8129998" cy="3990518"/>
          </a:xfrm>
          <a:prstGeom prst="rect">
            <a:avLst/>
          </a:prstGeom>
        </p:spPr>
      </p:pic>
      <p:pic>
        <p:nvPicPr>
          <p:cNvPr id="3" name="Picture 4" descr="Chitkara University | Chandigarh, India">
            <a:extLst>
              <a:ext uri="{FF2B5EF4-FFF2-40B4-BE49-F238E27FC236}">
                <a16:creationId xmlns:a16="http://schemas.microsoft.com/office/drawing/2014/main" id="{785C2F88-EA78-8C98-E243-CF8E30E68AA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67388" y="0"/>
            <a:ext cx="1863012" cy="6718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75050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339</TotalTime>
  <Words>738</Words>
  <Application>Microsoft Office PowerPoint</Application>
  <PresentationFormat>Custom</PresentationFormat>
  <Paragraphs>75</Paragraphs>
  <Slides>13</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adonis-web</vt:lpstr>
      <vt:lpstr>Arial</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kritika bansal</cp:lastModifiedBy>
  <cp:revision>1</cp:revision>
  <dcterms:created xsi:type="dcterms:W3CDTF">2024-04-28T11:36:56Z</dcterms:created>
  <dcterms:modified xsi:type="dcterms:W3CDTF">2024-05-01T05:16:56Z</dcterms:modified>
</cp:coreProperties>
</file>